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428" r:id="rId2"/>
    <p:sldId id="332" r:id="rId3"/>
    <p:sldId id="256" r:id="rId4"/>
    <p:sldId id="261" r:id="rId5"/>
    <p:sldId id="291" r:id="rId6"/>
    <p:sldId id="266" r:id="rId7"/>
    <p:sldId id="329" r:id="rId8"/>
    <p:sldId id="281" r:id="rId9"/>
    <p:sldId id="270" r:id="rId10"/>
    <p:sldId id="271" r:id="rId11"/>
    <p:sldId id="282" r:id="rId12"/>
    <p:sldId id="283" r:id="rId13"/>
    <p:sldId id="330" r:id="rId14"/>
    <p:sldId id="331" r:id="rId15"/>
    <p:sldId id="328" r:id="rId16"/>
    <p:sldId id="327" r:id="rId17"/>
    <p:sldId id="319" r:id="rId18"/>
    <p:sldId id="288" r:id="rId1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66"/>
    <a:srgbClr val="0033CC"/>
    <a:srgbClr val="0000CC"/>
    <a:srgbClr val="000099"/>
    <a:srgbClr val="FF66FF"/>
    <a:srgbClr val="29CBEB"/>
    <a:srgbClr val="FC1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8" autoAdjust="0"/>
    <p:restoredTop sz="94660"/>
  </p:normalViewPr>
  <p:slideViewPr>
    <p:cSldViewPr>
      <p:cViewPr varScale="1">
        <p:scale>
          <a:sx n="81" d="100"/>
          <a:sy n="81" d="100"/>
        </p:scale>
        <p:origin x="144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F38A-8019-45F9-984B-295AB802F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02C4D-0BE3-414E-80D4-7FE93FB7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17AB3-F6FD-4919-ADA0-0751E3791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FEC7C-E9DB-4703-AD61-74DFCDDB2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92B73-2B1A-40BB-8F0E-A1E328CD1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09701-AB98-47EA-9349-B1B3533BE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AEB6-F1A2-48B8-966D-C3DCDC1A5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EC7C4-BD78-4FF8-B9C9-7B0CC9F42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6C410-1C4C-473B-A8A8-3353E68D4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7264E-1713-4EC9-88A1-AECAB5F74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389B8-4561-4D25-9052-5C9AEE68B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E358C-71E8-489E-874D-8A0D53AE1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61B69-4096-409D-8056-CEDD5405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398BB-1FED-4D1E-88B2-1C66CB145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50000">
              <a:srgbClr val="003399"/>
            </a:gs>
            <a:gs pos="100000">
              <a:srgbClr val="0018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6D696DF-4CF4-4089-BA21-4BB05BBF3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6" name="chimes.wav"/>
          </p:stSnd>
        </p:sndAc>
      </p:transition>
    </mc:Choice>
    <mc:Fallback xmlns="">
      <p:transition spd="slow">
        <p:sndAc>
          <p:stSnd>
            <p:snd r:embed="rId17" name="chimes.wav"/>
          </p:stSnd>
        </p:sndAc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0.em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8.emf"/><Relationship Id="rId26" Type="http://schemas.openxmlformats.org/officeDocument/2006/relationships/image" Target="../media/image32.emf"/><Relationship Id="rId21" Type="http://schemas.openxmlformats.org/officeDocument/2006/relationships/oleObject" Target="../embeddings/oleObject26.bin"/><Relationship Id="rId34" Type="http://schemas.openxmlformats.org/officeDocument/2006/relationships/image" Target="../media/image36.emf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5.emf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28.bin"/><Relationship Id="rId33" Type="http://schemas.openxmlformats.org/officeDocument/2006/relationships/oleObject" Target="../embeddings/oleObject32.bin"/><Relationship Id="rId38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27.emf"/><Relationship Id="rId20" Type="http://schemas.openxmlformats.org/officeDocument/2006/relationships/image" Target="../media/image29.emf"/><Relationship Id="rId29" Type="http://schemas.openxmlformats.org/officeDocument/2006/relationships/oleObject" Target="../embeddings/oleObject30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31.emf"/><Relationship Id="rId32" Type="http://schemas.openxmlformats.org/officeDocument/2006/relationships/image" Target="../media/image35.e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28" Type="http://schemas.openxmlformats.org/officeDocument/2006/relationships/image" Target="../media/image33.emf"/><Relationship Id="rId36" Type="http://schemas.openxmlformats.org/officeDocument/2006/relationships/image" Target="../media/image16.emf"/><Relationship Id="rId10" Type="http://schemas.openxmlformats.org/officeDocument/2006/relationships/image" Target="../media/image24.emf"/><Relationship Id="rId19" Type="http://schemas.openxmlformats.org/officeDocument/2006/relationships/oleObject" Target="../embeddings/oleObject25.bin"/><Relationship Id="rId31" Type="http://schemas.openxmlformats.org/officeDocument/2006/relationships/oleObject" Target="../embeddings/oleObject31.bin"/><Relationship Id="rId4" Type="http://schemas.openxmlformats.org/officeDocument/2006/relationships/image" Target="../media/image21.e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6.emf"/><Relationship Id="rId22" Type="http://schemas.openxmlformats.org/officeDocument/2006/relationships/image" Target="../media/image30.emf"/><Relationship Id="rId27" Type="http://schemas.openxmlformats.org/officeDocument/2006/relationships/oleObject" Target="../embeddings/oleObject29.bin"/><Relationship Id="rId30" Type="http://schemas.openxmlformats.org/officeDocument/2006/relationships/image" Target="../media/image34.emf"/><Relationship Id="rId35" Type="http://schemas.openxmlformats.org/officeDocument/2006/relationships/oleObject" Target="../embeddings/oleObject33.bin"/><Relationship Id="rId8" Type="http://schemas.openxmlformats.org/officeDocument/2006/relationships/image" Target="../media/image23.emf"/><Relationship Id="rId3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7.jpeg"/><Relationship Id="rId7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audio" Target="../media/audio1.wav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27FAD3BD-42AD-DFFC-A679-75FF4CEF5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14425"/>
            <a:ext cx="68580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>
            <a:extLst>
              <a:ext uri="{FF2B5EF4-FFF2-40B4-BE49-F238E27FC236}">
                <a16:creationId xmlns:a16="http://schemas.microsoft.com/office/drawing/2014/main" id="{49C7BE25-A293-1253-8109-5C463CDEC6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86100" y="1200150"/>
            <a:ext cx="344805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Cooper" pitchFamily="2" charset="0"/>
              </a:rPr>
              <a:t>MÓ THUAÄT 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95325" y="565150"/>
            <a:ext cx="2189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3200" i="1" u="sng">
                <a:solidFill>
                  <a:srgbClr val="FFFF00"/>
                </a:solidFill>
              </a:rPr>
              <a:t>1- Vẽ hình: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30238" y="112395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</a:rPr>
              <a:t>-</a:t>
            </a:r>
            <a:r>
              <a:rPr lang="en-US" sz="3200" dirty="0" err="1">
                <a:solidFill>
                  <a:schemeClr val="bg1"/>
                </a:solidFill>
              </a:rPr>
              <a:t>Vẽ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nét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chính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hình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vật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mẫu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4101" name="Group 57"/>
          <p:cNvGrpSpPr>
            <a:grpSpLocks/>
          </p:cNvGrpSpPr>
          <p:nvPr/>
        </p:nvGrpSpPr>
        <p:grpSpPr bwMode="auto">
          <a:xfrm>
            <a:off x="5257800" y="2286000"/>
            <a:ext cx="2384425" cy="3457575"/>
            <a:chOff x="1968" y="1488"/>
            <a:chExt cx="1502" cy="2208"/>
          </a:xfrm>
        </p:grpSpPr>
        <p:sp>
          <p:nvSpPr>
            <p:cNvPr id="4115" name="Rectangle 41"/>
            <p:cNvSpPr>
              <a:spLocks noChangeArrowheads="1"/>
            </p:cNvSpPr>
            <p:nvPr/>
          </p:nvSpPr>
          <p:spPr bwMode="auto">
            <a:xfrm>
              <a:off x="1968" y="1488"/>
              <a:ext cx="1502" cy="22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AutoShape 42"/>
            <p:cNvSpPr>
              <a:spLocks noChangeAspect="1" noChangeArrowheads="1" noTextEdit="1"/>
            </p:cNvSpPr>
            <p:nvPr/>
          </p:nvSpPr>
          <p:spPr bwMode="auto">
            <a:xfrm>
              <a:off x="2204" y="1776"/>
              <a:ext cx="1084" cy="1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Rectangle 43"/>
            <p:cNvSpPr>
              <a:spLocks noChangeArrowheads="1"/>
            </p:cNvSpPr>
            <p:nvPr/>
          </p:nvSpPr>
          <p:spPr bwMode="auto">
            <a:xfrm>
              <a:off x="2213" y="1760"/>
              <a:ext cx="9" cy="17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Rectangle 44"/>
            <p:cNvSpPr>
              <a:spLocks noChangeArrowheads="1"/>
            </p:cNvSpPr>
            <p:nvPr/>
          </p:nvSpPr>
          <p:spPr bwMode="auto">
            <a:xfrm>
              <a:off x="3179" y="1785"/>
              <a:ext cx="11" cy="17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45"/>
            <p:cNvSpPr>
              <a:spLocks/>
            </p:cNvSpPr>
            <p:nvPr/>
          </p:nvSpPr>
          <p:spPr bwMode="auto">
            <a:xfrm>
              <a:off x="2195" y="1810"/>
              <a:ext cx="1016" cy="21"/>
            </a:xfrm>
            <a:custGeom>
              <a:avLst/>
              <a:gdLst>
                <a:gd name="T0" fmla="*/ 0 w 679"/>
                <a:gd name="T1" fmla="*/ 0 h 15"/>
                <a:gd name="T2" fmla="*/ 1520 w 679"/>
                <a:gd name="T3" fmla="*/ 18 h 15"/>
                <a:gd name="T4" fmla="*/ 1520 w 679"/>
                <a:gd name="T5" fmla="*/ 29 h 15"/>
                <a:gd name="T6" fmla="*/ 0 w 679"/>
                <a:gd name="T7" fmla="*/ 11 h 15"/>
                <a:gd name="T8" fmla="*/ 0 w 679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9"/>
                <a:gd name="T16" fmla="*/ 0 h 15"/>
                <a:gd name="T17" fmla="*/ 679 w 67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9" h="15">
                  <a:moveTo>
                    <a:pt x="0" y="0"/>
                  </a:moveTo>
                  <a:lnTo>
                    <a:pt x="679" y="9"/>
                  </a:lnTo>
                  <a:lnTo>
                    <a:pt x="679" y="1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46"/>
            <p:cNvSpPr>
              <a:spLocks/>
            </p:cNvSpPr>
            <p:nvPr/>
          </p:nvSpPr>
          <p:spPr bwMode="auto">
            <a:xfrm>
              <a:off x="2164" y="3428"/>
              <a:ext cx="1077" cy="21"/>
            </a:xfrm>
            <a:custGeom>
              <a:avLst/>
              <a:gdLst>
                <a:gd name="T0" fmla="*/ 0 w 720"/>
                <a:gd name="T1" fmla="*/ 0 h 15"/>
                <a:gd name="T2" fmla="*/ 1611 w 720"/>
                <a:gd name="T3" fmla="*/ 15 h 15"/>
                <a:gd name="T4" fmla="*/ 1611 w 720"/>
                <a:gd name="T5" fmla="*/ 29 h 15"/>
                <a:gd name="T6" fmla="*/ 0 w 720"/>
                <a:gd name="T7" fmla="*/ 11 h 15"/>
                <a:gd name="T8" fmla="*/ 0 w 72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15"/>
                <a:gd name="T17" fmla="*/ 720 w 72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15">
                  <a:moveTo>
                    <a:pt x="0" y="0"/>
                  </a:moveTo>
                  <a:lnTo>
                    <a:pt x="720" y="8"/>
                  </a:lnTo>
                  <a:lnTo>
                    <a:pt x="720" y="1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47"/>
            <p:cNvSpPr>
              <a:spLocks/>
            </p:cNvSpPr>
            <p:nvPr/>
          </p:nvSpPr>
          <p:spPr bwMode="auto">
            <a:xfrm>
              <a:off x="2200" y="2553"/>
              <a:ext cx="994" cy="16"/>
            </a:xfrm>
            <a:custGeom>
              <a:avLst/>
              <a:gdLst>
                <a:gd name="T0" fmla="*/ 0 w 665"/>
                <a:gd name="T1" fmla="*/ 0 h 11"/>
                <a:gd name="T2" fmla="*/ 1486 w 665"/>
                <a:gd name="T3" fmla="*/ 9 h 11"/>
                <a:gd name="T4" fmla="*/ 1486 w 665"/>
                <a:gd name="T5" fmla="*/ 23 h 11"/>
                <a:gd name="T6" fmla="*/ 0 w 665"/>
                <a:gd name="T7" fmla="*/ 13 h 11"/>
                <a:gd name="T8" fmla="*/ 0 w 665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5"/>
                <a:gd name="T16" fmla="*/ 0 h 11"/>
                <a:gd name="T17" fmla="*/ 665 w 66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5" h="11">
                  <a:moveTo>
                    <a:pt x="0" y="0"/>
                  </a:moveTo>
                  <a:lnTo>
                    <a:pt x="665" y="4"/>
                  </a:lnTo>
                  <a:lnTo>
                    <a:pt x="665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48"/>
            <p:cNvSpPr>
              <a:spLocks/>
            </p:cNvSpPr>
            <p:nvPr/>
          </p:nvSpPr>
          <p:spPr bwMode="auto">
            <a:xfrm>
              <a:off x="2511" y="2542"/>
              <a:ext cx="12" cy="765"/>
            </a:xfrm>
            <a:custGeom>
              <a:avLst/>
              <a:gdLst>
                <a:gd name="T0" fmla="*/ 18 w 8"/>
                <a:gd name="T1" fmla="*/ 0 h 538"/>
                <a:gd name="T2" fmla="*/ 13 w 8"/>
                <a:gd name="T3" fmla="*/ 1088 h 538"/>
                <a:gd name="T4" fmla="*/ 0 w 8"/>
                <a:gd name="T5" fmla="*/ 1088 h 538"/>
                <a:gd name="T6" fmla="*/ 4 w 8"/>
                <a:gd name="T7" fmla="*/ 0 h 538"/>
                <a:gd name="T8" fmla="*/ 18 w 8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38"/>
                <a:gd name="T17" fmla="*/ 8 w 8"/>
                <a:gd name="T18" fmla="*/ 538 h 5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38">
                  <a:moveTo>
                    <a:pt x="8" y="0"/>
                  </a:moveTo>
                  <a:lnTo>
                    <a:pt x="6" y="538"/>
                  </a:lnTo>
                  <a:lnTo>
                    <a:pt x="0" y="538"/>
                  </a:lnTo>
                  <a:lnTo>
                    <a:pt x="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49"/>
            <p:cNvSpPr>
              <a:spLocks/>
            </p:cNvSpPr>
            <p:nvPr/>
          </p:nvSpPr>
          <p:spPr bwMode="auto">
            <a:xfrm>
              <a:off x="2939" y="2561"/>
              <a:ext cx="13" cy="765"/>
            </a:xfrm>
            <a:custGeom>
              <a:avLst/>
              <a:gdLst>
                <a:gd name="T0" fmla="*/ 19 w 9"/>
                <a:gd name="T1" fmla="*/ 0 h 538"/>
                <a:gd name="T2" fmla="*/ 14 w 9"/>
                <a:gd name="T3" fmla="*/ 1088 h 538"/>
                <a:gd name="T4" fmla="*/ 0 w 9"/>
                <a:gd name="T5" fmla="*/ 1088 h 538"/>
                <a:gd name="T6" fmla="*/ 6 w 9"/>
                <a:gd name="T7" fmla="*/ 0 h 538"/>
                <a:gd name="T8" fmla="*/ 19 w 9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538"/>
                <a:gd name="T17" fmla="*/ 9 w 9"/>
                <a:gd name="T18" fmla="*/ 538 h 5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538">
                  <a:moveTo>
                    <a:pt x="9" y="0"/>
                  </a:moveTo>
                  <a:lnTo>
                    <a:pt x="7" y="538"/>
                  </a:lnTo>
                  <a:lnTo>
                    <a:pt x="0" y="538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50"/>
            <p:cNvSpPr>
              <a:spLocks/>
            </p:cNvSpPr>
            <p:nvPr/>
          </p:nvSpPr>
          <p:spPr bwMode="auto">
            <a:xfrm>
              <a:off x="2460" y="3296"/>
              <a:ext cx="543" cy="15"/>
            </a:xfrm>
            <a:custGeom>
              <a:avLst/>
              <a:gdLst>
                <a:gd name="T0" fmla="*/ 0 w 363"/>
                <a:gd name="T1" fmla="*/ 0 h 11"/>
                <a:gd name="T2" fmla="*/ 812 w 363"/>
                <a:gd name="T3" fmla="*/ 10 h 11"/>
                <a:gd name="T4" fmla="*/ 812 w 363"/>
                <a:gd name="T5" fmla="*/ 20 h 11"/>
                <a:gd name="T6" fmla="*/ 0 w 363"/>
                <a:gd name="T7" fmla="*/ 14 h 11"/>
                <a:gd name="T8" fmla="*/ 0 w 363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1"/>
                <a:gd name="T17" fmla="*/ 363 w 36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1">
                  <a:moveTo>
                    <a:pt x="0" y="0"/>
                  </a:moveTo>
                  <a:lnTo>
                    <a:pt x="363" y="5"/>
                  </a:lnTo>
                  <a:lnTo>
                    <a:pt x="363" y="1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51"/>
            <p:cNvSpPr>
              <a:spLocks/>
            </p:cNvSpPr>
            <p:nvPr/>
          </p:nvSpPr>
          <p:spPr bwMode="auto">
            <a:xfrm>
              <a:off x="2197" y="3223"/>
              <a:ext cx="416" cy="16"/>
            </a:xfrm>
            <a:custGeom>
              <a:avLst/>
              <a:gdLst>
                <a:gd name="T0" fmla="*/ 0 w 278"/>
                <a:gd name="T1" fmla="*/ 0 h 11"/>
                <a:gd name="T2" fmla="*/ 623 w 278"/>
                <a:gd name="T3" fmla="*/ 10 h 11"/>
                <a:gd name="T4" fmla="*/ 623 w 278"/>
                <a:gd name="T5" fmla="*/ 23 h 11"/>
                <a:gd name="T6" fmla="*/ 0 w 278"/>
                <a:gd name="T7" fmla="*/ 13 h 11"/>
                <a:gd name="T8" fmla="*/ 0 w 27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11"/>
                <a:gd name="T17" fmla="*/ 278 w 27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11">
                  <a:moveTo>
                    <a:pt x="0" y="0"/>
                  </a:moveTo>
                  <a:lnTo>
                    <a:pt x="278" y="5"/>
                  </a:lnTo>
                  <a:lnTo>
                    <a:pt x="278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52"/>
            <p:cNvSpPr>
              <a:spLocks/>
            </p:cNvSpPr>
            <p:nvPr/>
          </p:nvSpPr>
          <p:spPr bwMode="auto">
            <a:xfrm>
              <a:off x="2539" y="3186"/>
              <a:ext cx="14" cy="300"/>
            </a:xfrm>
            <a:custGeom>
              <a:avLst/>
              <a:gdLst>
                <a:gd name="T0" fmla="*/ 22 w 9"/>
                <a:gd name="T1" fmla="*/ 0 h 211"/>
                <a:gd name="T2" fmla="*/ 14 w 9"/>
                <a:gd name="T3" fmla="*/ 427 h 211"/>
                <a:gd name="T4" fmla="*/ 0 w 9"/>
                <a:gd name="T5" fmla="*/ 427 h 211"/>
                <a:gd name="T6" fmla="*/ 5 w 9"/>
                <a:gd name="T7" fmla="*/ 0 h 211"/>
                <a:gd name="T8" fmla="*/ 22 w 9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11"/>
                <a:gd name="T17" fmla="*/ 9 w 9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11">
                  <a:moveTo>
                    <a:pt x="9" y="0"/>
                  </a:moveTo>
                  <a:lnTo>
                    <a:pt x="6" y="211"/>
                  </a:lnTo>
                  <a:lnTo>
                    <a:pt x="0" y="211"/>
                  </a:lnTo>
                  <a:lnTo>
                    <a:pt x="2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53"/>
            <p:cNvSpPr>
              <a:spLocks/>
            </p:cNvSpPr>
            <p:nvPr/>
          </p:nvSpPr>
          <p:spPr bwMode="auto">
            <a:xfrm>
              <a:off x="2764" y="3041"/>
              <a:ext cx="13" cy="406"/>
            </a:xfrm>
            <a:custGeom>
              <a:avLst/>
              <a:gdLst>
                <a:gd name="T0" fmla="*/ 19 w 9"/>
                <a:gd name="T1" fmla="*/ 0 h 285"/>
                <a:gd name="T2" fmla="*/ 13 w 9"/>
                <a:gd name="T3" fmla="*/ 578 h 285"/>
                <a:gd name="T4" fmla="*/ 0 w 9"/>
                <a:gd name="T5" fmla="*/ 578 h 285"/>
                <a:gd name="T6" fmla="*/ 4 w 9"/>
                <a:gd name="T7" fmla="*/ 0 h 285"/>
                <a:gd name="T8" fmla="*/ 19 w 9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85"/>
                <a:gd name="T17" fmla="*/ 9 w 9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85">
                  <a:moveTo>
                    <a:pt x="9" y="0"/>
                  </a:moveTo>
                  <a:lnTo>
                    <a:pt x="6" y="285"/>
                  </a:lnTo>
                  <a:lnTo>
                    <a:pt x="0" y="285"/>
                  </a:lnTo>
                  <a:lnTo>
                    <a:pt x="2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54"/>
            <p:cNvSpPr>
              <a:spLocks/>
            </p:cNvSpPr>
            <p:nvPr/>
          </p:nvSpPr>
          <p:spPr bwMode="auto">
            <a:xfrm>
              <a:off x="2704" y="3077"/>
              <a:ext cx="526" cy="14"/>
            </a:xfrm>
            <a:custGeom>
              <a:avLst/>
              <a:gdLst>
                <a:gd name="T0" fmla="*/ 0 w 352"/>
                <a:gd name="T1" fmla="*/ 0 h 10"/>
                <a:gd name="T2" fmla="*/ 786 w 352"/>
                <a:gd name="T3" fmla="*/ 8 h 10"/>
                <a:gd name="T4" fmla="*/ 786 w 352"/>
                <a:gd name="T5" fmla="*/ 20 h 10"/>
                <a:gd name="T6" fmla="*/ 0 w 352"/>
                <a:gd name="T7" fmla="*/ 11 h 10"/>
                <a:gd name="T8" fmla="*/ 0 w 35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"/>
                <a:gd name="T16" fmla="*/ 0 h 10"/>
                <a:gd name="T17" fmla="*/ 352 w 35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" h="10">
                  <a:moveTo>
                    <a:pt x="0" y="0"/>
                  </a:moveTo>
                  <a:lnTo>
                    <a:pt x="352" y="4"/>
                  </a:lnTo>
                  <a:lnTo>
                    <a:pt x="352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55"/>
            <p:cNvSpPr>
              <a:spLocks noEditPoints="1"/>
            </p:cNvSpPr>
            <p:nvPr/>
          </p:nvSpPr>
          <p:spPr bwMode="auto">
            <a:xfrm>
              <a:off x="2281" y="1812"/>
              <a:ext cx="900" cy="996"/>
            </a:xfrm>
            <a:custGeom>
              <a:avLst/>
              <a:gdLst>
                <a:gd name="T0" fmla="*/ 420 w 602"/>
                <a:gd name="T1" fmla="*/ 1201 h 700"/>
                <a:gd name="T2" fmla="*/ 298 w 602"/>
                <a:gd name="T3" fmla="*/ 1205 h 700"/>
                <a:gd name="T4" fmla="*/ 298 w 602"/>
                <a:gd name="T5" fmla="*/ 1205 h 700"/>
                <a:gd name="T6" fmla="*/ 60 w 602"/>
                <a:gd name="T7" fmla="*/ 1292 h 700"/>
                <a:gd name="T8" fmla="*/ 78 w 602"/>
                <a:gd name="T9" fmla="*/ 1154 h 700"/>
                <a:gd name="T10" fmla="*/ 94 w 602"/>
                <a:gd name="T11" fmla="*/ 1155 h 700"/>
                <a:gd name="T12" fmla="*/ 91 w 602"/>
                <a:gd name="T13" fmla="*/ 1150 h 700"/>
                <a:gd name="T14" fmla="*/ 28 w 602"/>
                <a:gd name="T15" fmla="*/ 1110 h 700"/>
                <a:gd name="T16" fmla="*/ 22 w 602"/>
                <a:gd name="T17" fmla="*/ 938 h 700"/>
                <a:gd name="T18" fmla="*/ 141 w 602"/>
                <a:gd name="T19" fmla="*/ 848 h 700"/>
                <a:gd name="T20" fmla="*/ 136 w 602"/>
                <a:gd name="T21" fmla="*/ 844 h 700"/>
                <a:gd name="T22" fmla="*/ 132 w 602"/>
                <a:gd name="T23" fmla="*/ 848 h 700"/>
                <a:gd name="T24" fmla="*/ 1 w 602"/>
                <a:gd name="T25" fmla="*/ 679 h 700"/>
                <a:gd name="T26" fmla="*/ 58 w 602"/>
                <a:gd name="T27" fmla="*/ 623 h 700"/>
                <a:gd name="T28" fmla="*/ 60 w 602"/>
                <a:gd name="T29" fmla="*/ 622 h 700"/>
                <a:gd name="T30" fmla="*/ 51 w 602"/>
                <a:gd name="T31" fmla="*/ 508 h 700"/>
                <a:gd name="T32" fmla="*/ 206 w 602"/>
                <a:gd name="T33" fmla="*/ 411 h 700"/>
                <a:gd name="T34" fmla="*/ 342 w 602"/>
                <a:gd name="T35" fmla="*/ 444 h 700"/>
                <a:gd name="T36" fmla="*/ 344 w 602"/>
                <a:gd name="T37" fmla="*/ 437 h 700"/>
                <a:gd name="T38" fmla="*/ 339 w 602"/>
                <a:gd name="T39" fmla="*/ 433 h 700"/>
                <a:gd name="T40" fmla="*/ 451 w 602"/>
                <a:gd name="T41" fmla="*/ 346 h 700"/>
                <a:gd name="T42" fmla="*/ 353 w 602"/>
                <a:gd name="T43" fmla="*/ 259 h 700"/>
                <a:gd name="T44" fmla="*/ 369 w 602"/>
                <a:gd name="T45" fmla="*/ 259 h 700"/>
                <a:gd name="T46" fmla="*/ 348 w 602"/>
                <a:gd name="T47" fmla="*/ 114 h 700"/>
                <a:gd name="T48" fmla="*/ 496 w 602"/>
                <a:gd name="T49" fmla="*/ 0 h 700"/>
                <a:gd name="T50" fmla="*/ 719 w 602"/>
                <a:gd name="T51" fmla="*/ 33 h 700"/>
                <a:gd name="T52" fmla="*/ 719 w 602"/>
                <a:gd name="T53" fmla="*/ 26 h 700"/>
                <a:gd name="T54" fmla="*/ 727 w 602"/>
                <a:gd name="T55" fmla="*/ 23 h 700"/>
                <a:gd name="T56" fmla="*/ 879 w 602"/>
                <a:gd name="T57" fmla="*/ 178 h 700"/>
                <a:gd name="T58" fmla="*/ 876 w 602"/>
                <a:gd name="T59" fmla="*/ 184 h 700"/>
                <a:gd name="T60" fmla="*/ 879 w 602"/>
                <a:gd name="T61" fmla="*/ 178 h 700"/>
                <a:gd name="T62" fmla="*/ 1114 w 602"/>
                <a:gd name="T63" fmla="*/ 334 h 700"/>
                <a:gd name="T64" fmla="*/ 1114 w 602"/>
                <a:gd name="T65" fmla="*/ 339 h 700"/>
                <a:gd name="T66" fmla="*/ 1100 w 602"/>
                <a:gd name="T67" fmla="*/ 334 h 700"/>
                <a:gd name="T68" fmla="*/ 1042 w 602"/>
                <a:gd name="T69" fmla="*/ 474 h 700"/>
                <a:gd name="T70" fmla="*/ 1148 w 602"/>
                <a:gd name="T71" fmla="*/ 518 h 700"/>
                <a:gd name="T72" fmla="*/ 1332 w 602"/>
                <a:gd name="T73" fmla="*/ 737 h 700"/>
                <a:gd name="T74" fmla="*/ 1337 w 602"/>
                <a:gd name="T75" fmla="*/ 733 h 700"/>
                <a:gd name="T76" fmla="*/ 1341 w 602"/>
                <a:gd name="T77" fmla="*/ 737 h 700"/>
                <a:gd name="T78" fmla="*/ 1100 w 602"/>
                <a:gd name="T79" fmla="*/ 895 h 700"/>
                <a:gd name="T80" fmla="*/ 1091 w 602"/>
                <a:gd name="T81" fmla="*/ 885 h 700"/>
                <a:gd name="T82" fmla="*/ 1091 w 602"/>
                <a:gd name="T83" fmla="*/ 895 h 700"/>
                <a:gd name="T84" fmla="*/ 1286 w 602"/>
                <a:gd name="T85" fmla="*/ 1012 h 700"/>
                <a:gd name="T86" fmla="*/ 1026 w 602"/>
                <a:gd name="T87" fmla="*/ 1114 h 700"/>
                <a:gd name="T88" fmla="*/ 1064 w 602"/>
                <a:gd name="T89" fmla="*/ 1403 h 700"/>
                <a:gd name="T90" fmla="*/ 1052 w 602"/>
                <a:gd name="T91" fmla="*/ 1409 h 700"/>
                <a:gd name="T92" fmla="*/ 1060 w 602"/>
                <a:gd name="T93" fmla="*/ 1399 h 700"/>
                <a:gd name="T94" fmla="*/ 803 w 602"/>
                <a:gd name="T95" fmla="*/ 1239 h 700"/>
                <a:gd name="T96" fmla="*/ 755 w 602"/>
                <a:gd name="T97" fmla="*/ 1114 h 700"/>
                <a:gd name="T98" fmla="*/ 644 w 602"/>
                <a:gd name="T99" fmla="*/ 1191 h 700"/>
                <a:gd name="T100" fmla="*/ 650 w 602"/>
                <a:gd name="T101" fmla="*/ 1201 h 700"/>
                <a:gd name="T102" fmla="*/ 532 w 602"/>
                <a:gd name="T103" fmla="*/ 1261 h 700"/>
                <a:gd name="T104" fmla="*/ 523 w 602"/>
                <a:gd name="T105" fmla="*/ 1120 h 700"/>
                <a:gd name="T106" fmla="*/ 537 w 602"/>
                <a:gd name="T107" fmla="*/ 1120 h 7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2"/>
                <a:gd name="T163" fmla="*/ 0 h 700"/>
                <a:gd name="T164" fmla="*/ 602 w 602"/>
                <a:gd name="T165" fmla="*/ 700 h 7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2" h="700">
                  <a:moveTo>
                    <a:pt x="239" y="555"/>
                  </a:moveTo>
                  <a:lnTo>
                    <a:pt x="188" y="593"/>
                  </a:lnTo>
                  <a:lnTo>
                    <a:pt x="185" y="588"/>
                  </a:lnTo>
                  <a:lnTo>
                    <a:pt x="235" y="550"/>
                  </a:lnTo>
                  <a:lnTo>
                    <a:pt x="239" y="555"/>
                  </a:lnTo>
                  <a:close/>
                  <a:moveTo>
                    <a:pt x="188" y="593"/>
                  </a:moveTo>
                  <a:lnTo>
                    <a:pt x="187" y="593"/>
                  </a:lnTo>
                  <a:lnTo>
                    <a:pt x="187" y="590"/>
                  </a:lnTo>
                  <a:lnTo>
                    <a:pt x="188" y="593"/>
                  </a:lnTo>
                  <a:close/>
                  <a:moveTo>
                    <a:pt x="187" y="593"/>
                  </a:moveTo>
                  <a:lnTo>
                    <a:pt x="134" y="601"/>
                  </a:lnTo>
                  <a:lnTo>
                    <a:pt x="133" y="595"/>
                  </a:lnTo>
                  <a:lnTo>
                    <a:pt x="186" y="587"/>
                  </a:lnTo>
                  <a:lnTo>
                    <a:pt x="187" y="593"/>
                  </a:lnTo>
                  <a:close/>
                  <a:moveTo>
                    <a:pt x="133" y="595"/>
                  </a:moveTo>
                  <a:lnTo>
                    <a:pt x="133" y="595"/>
                  </a:lnTo>
                  <a:lnTo>
                    <a:pt x="134" y="598"/>
                  </a:lnTo>
                  <a:lnTo>
                    <a:pt x="133" y="595"/>
                  </a:lnTo>
                  <a:close/>
                  <a:moveTo>
                    <a:pt x="135" y="601"/>
                  </a:moveTo>
                  <a:lnTo>
                    <a:pt x="27" y="638"/>
                  </a:lnTo>
                  <a:lnTo>
                    <a:pt x="25" y="632"/>
                  </a:lnTo>
                  <a:lnTo>
                    <a:pt x="133" y="595"/>
                  </a:lnTo>
                  <a:lnTo>
                    <a:pt x="135" y="601"/>
                  </a:lnTo>
                  <a:close/>
                  <a:moveTo>
                    <a:pt x="27" y="638"/>
                  </a:moveTo>
                  <a:lnTo>
                    <a:pt x="22" y="640"/>
                  </a:lnTo>
                  <a:lnTo>
                    <a:pt x="23" y="635"/>
                  </a:lnTo>
                  <a:lnTo>
                    <a:pt x="26" y="635"/>
                  </a:lnTo>
                  <a:lnTo>
                    <a:pt x="27" y="638"/>
                  </a:lnTo>
                  <a:close/>
                  <a:moveTo>
                    <a:pt x="23" y="635"/>
                  </a:moveTo>
                  <a:lnTo>
                    <a:pt x="35" y="570"/>
                  </a:lnTo>
                  <a:lnTo>
                    <a:pt x="42" y="571"/>
                  </a:lnTo>
                  <a:lnTo>
                    <a:pt x="29" y="636"/>
                  </a:lnTo>
                  <a:lnTo>
                    <a:pt x="23" y="635"/>
                  </a:lnTo>
                  <a:close/>
                  <a:moveTo>
                    <a:pt x="41" y="568"/>
                  </a:moveTo>
                  <a:lnTo>
                    <a:pt x="42" y="569"/>
                  </a:lnTo>
                  <a:lnTo>
                    <a:pt x="42" y="571"/>
                  </a:lnTo>
                  <a:lnTo>
                    <a:pt x="39" y="570"/>
                  </a:lnTo>
                  <a:lnTo>
                    <a:pt x="41" y="568"/>
                  </a:lnTo>
                  <a:close/>
                  <a:moveTo>
                    <a:pt x="36" y="572"/>
                  </a:moveTo>
                  <a:lnTo>
                    <a:pt x="14" y="550"/>
                  </a:lnTo>
                  <a:lnTo>
                    <a:pt x="18" y="545"/>
                  </a:lnTo>
                  <a:lnTo>
                    <a:pt x="41" y="568"/>
                  </a:lnTo>
                  <a:lnTo>
                    <a:pt x="36" y="572"/>
                  </a:lnTo>
                  <a:close/>
                  <a:moveTo>
                    <a:pt x="14" y="550"/>
                  </a:moveTo>
                  <a:lnTo>
                    <a:pt x="13" y="548"/>
                  </a:lnTo>
                  <a:lnTo>
                    <a:pt x="16" y="548"/>
                  </a:lnTo>
                  <a:lnTo>
                    <a:pt x="14" y="550"/>
                  </a:lnTo>
                  <a:close/>
                  <a:moveTo>
                    <a:pt x="13" y="548"/>
                  </a:moveTo>
                  <a:lnTo>
                    <a:pt x="10" y="465"/>
                  </a:lnTo>
                  <a:lnTo>
                    <a:pt x="17" y="465"/>
                  </a:lnTo>
                  <a:lnTo>
                    <a:pt x="19" y="547"/>
                  </a:lnTo>
                  <a:lnTo>
                    <a:pt x="13" y="548"/>
                  </a:lnTo>
                  <a:close/>
                  <a:moveTo>
                    <a:pt x="10" y="465"/>
                  </a:moveTo>
                  <a:lnTo>
                    <a:pt x="10" y="463"/>
                  </a:lnTo>
                  <a:lnTo>
                    <a:pt x="11" y="462"/>
                  </a:lnTo>
                  <a:lnTo>
                    <a:pt x="13" y="465"/>
                  </a:lnTo>
                  <a:lnTo>
                    <a:pt x="10" y="465"/>
                  </a:lnTo>
                  <a:close/>
                  <a:moveTo>
                    <a:pt x="11" y="462"/>
                  </a:moveTo>
                  <a:lnTo>
                    <a:pt x="59" y="415"/>
                  </a:lnTo>
                  <a:lnTo>
                    <a:pt x="63" y="419"/>
                  </a:lnTo>
                  <a:lnTo>
                    <a:pt x="16" y="467"/>
                  </a:lnTo>
                  <a:lnTo>
                    <a:pt x="11" y="462"/>
                  </a:lnTo>
                  <a:close/>
                  <a:moveTo>
                    <a:pt x="64" y="415"/>
                  </a:moveTo>
                  <a:lnTo>
                    <a:pt x="65" y="417"/>
                  </a:lnTo>
                  <a:lnTo>
                    <a:pt x="63" y="419"/>
                  </a:lnTo>
                  <a:lnTo>
                    <a:pt x="61" y="417"/>
                  </a:lnTo>
                  <a:lnTo>
                    <a:pt x="64" y="415"/>
                  </a:lnTo>
                  <a:close/>
                  <a:moveTo>
                    <a:pt x="59" y="419"/>
                  </a:moveTo>
                  <a:lnTo>
                    <a:pt x="1" y="338"/>
                  </a:lnTo>
                  <a:lnTo>
                    <a:pt x="6" y="335"/>
                  </a:lnTo>
                  <a:lnTo>
                    <a:pt x="64" y="415"/>
                  </a:lnTo>
                  <a:lnTo>
                    <a:pt x="59" y="419"/>
                  </a:lnTo>
                  <a:close/>
                  <a:moveTo>
                    <a:pt x="1" y="338"/>
                  </a:moveTo>
                  <a:lnTo>
                    <a:pt x="0" y="337"/>
                  </a:lnTo>
                  <a:lnTo>
                    <a:pt x="1" y="335"/>
                  </a:lnTo>
                  <a:lnTo>
                    <a:pt x="3" y="337"/>
                  </a:lnTo>
                  <a:lnTo>
                    <a:pt x="1" y="338"/>
                  </a:lnTo>
                  <a:close/>
                  <a:moveTo>
                    <a:pt x="1" y="335"/>
                  </a:moveTo>
                  <a:lnTo>
                    <a:pt x="21" y="305"/>
                  </a:lnTo>
                  <a:lnTo>
                    <a:pt x="26" y="308"/>
                  </a:lnTo>
                  <a:lnTo>
                    <a:pt x="6" y="338"/>
                  </a:lnTo>
                  <a:lnTo>
                    <a:pt x="1" y="335"/>
                  </a:lnTo>
                  <a:close/>
                  <a:moveTo>
                    <a:pt x="27" y="307"/>
                  </a:moveTo>
                  <a:lnTo>
                    <a:pt x="26" y="308"/>
                  </a:lnTo>
                  <a:lnTo>
                    <a:pt x="23" y="307"/>
                  </a:lnTo>
                  <a:lnTo>
                    <a:pt x="27" y="307"/>
                  </a:lnTo>
                  <a:close/>
                  <a:moveTo>
                    <a:pt x="20" y="306"/>
                  </a:moveTo>
                  <a:lnTo>
                    <a:pt x="23" y="251"/>
                  </a:lnTo>
                  <a:lnTo>
                    <a:pt x="29" y="251"/>
                  </a:lnTo>
                  <a:lnTo>
                    <a:pt x="27" y="307"/>
                  </a:lnTo>
                  <a:lnTo>
                    <a:pt x="20" y="306"/>
                  </a:lnTo>
                  <a:close/>
                  <a:moveTo>
                    <a:pt x="23" y="251"/>
                  </a:moveTo>
                  <a:lnTo>
                    <a:pt x="23" y="250"/>
                  </a:lnTo>
                  <a:lnTo>
                    <a:pt x="24" y="249"/>
                  </a:lnTo>
                  <a:lnTo>
                    <a:pt x="26" y="251"/>
                  </a:lnTo>
                  <a:lnTo>
                    <a:pt x="23" y="251"/>
                  </a:lnTo>
                  <a:close/>
                  <a:moveTo>
                    <a:pt x="24" y="249"/>
                  </a:moveTo>
                  <a:lnTo>
                    <a:pt x="92" y="203"/>
                  </a:lnTo>
                  <a:lnTo>
                    <a:pt x="95" y="209"/>
                  </a:lnTo>
                  <a:lnTo>
                    <a:pt x="28" y="254"/>
                  </a:lnTo>
                  <a:lnTo>
                    <a:pt x="24" y="249"/>
                  </a:lnTo>
                  <a:close/>
                  <a:moveTo>
                    <a:pt x="92" y="203"/>
                  </a:moveTo>
                  <a:lnTo>
                    <a:pt x="94" y="203"/>
                  </a:lnTo>
                  <a:lnTo>
                    <a:pt x="94" y="206"/>
                  </a:lnTo>
                  <a:lnTo>
                    <a:pt x="92" y="203"/>
                  </a:lnTo>
                  <a:close/>
                  <a:moveTo>
                    <a:pt x="94" y="203"/>
                  </a:moveTo>
                  <a:lnTo>
                    <a:pt x="154" y="213"/>
                  </a:lnTo>
                  <a:lnTo>
                    <a:pt x="153" y="219"/>
                  </a:lnTo>
                  <a:lnTo>
                    <a:pt x="93" y="209"/>
                  </a:lnTo>
                  <a:lnTo>
                    <a:pt x="94" y="203"/>
                  </a:lnTo>
                  <a:close/>
                  <a:moveTo>
                    <a:pt x="156" y="218"/>
                  </a:moveTo>
                  <a:lnTo>
                    <a:pt x="155" y="220"/>
                  </a:lnTo>
                  <a:lnTo>
                    <a:pt x="153" y="219"/>
                  </a:lnTo>
                  <a:lnTo>
                    <a:pt x="154" y="216"/>
                  </a:lnTo>
                  <a:lnTo>
                    <a:pt x="156" y="218"/>
                  </a:lnTo>
                  <a:close/>
                  <a:moveTo>
                    <a:pt x="152" y="214"/>
                  </a:moveTo>
                  <a:lnTo>
                    <a:pt x="202" y="166"/>
                  </a:lnTo>
                  <a:lnTo>
                    <a:pt x="206" y="171"/>
                  </a:lnTo>
                  <a:lnTo>
                    <a:pt x="156" y="218"/>
                  </a:lnTo>
                  <a:lnTo>
                    <a:pt x="152" y="214"/>
                  </a:lnTo>
                  <a:close/>
                  <a:moveTo>
                    <a:pt x="206" y="166"/>
                  </a:moveTo>
                  <a:lnTo>
                    <a:pt x="209" y="168"/>
                  </a:lnTo>
                  <a:lnTo>
                    <a:pt x="206" y="171"/>
                  </a:lnTo>
                  <a:lnTo>
                    <a:pt x="204" y="168"/>
                  </a:lnTo>
                  <a:lnTo>
                    <a:pt x="206" y="166"/>
                  </a:lnTo>
                  <a:close/>
                  <a:moveTo>
                    <a:pt x="202" y="171"/>
                  </a:moveTo>
                  <a:lnTo>
                    <a:pt x="159" y="131"/>
                  </a:lnTo>
                  <a:lnTo>
                    <a:pt x="164" y="126"/>
                  </a:lnTo>
                  <a:lnTo>
                    <a:pt x="206" y="166"/>
                  </a:lnTo>
                  <a:lnTo>
                    <a:pt x="202" y="171"/>
                  </a:lnTo>
                  <a:close/>
                  <a:moveTo>
                    <a:pt x="159" y="131"/>
                  </a:moveTo>
                  <a:lnTo>
                    <a:pt x="158" y="128"/>
                  </a:lnTo>
                  <a:lnTo>
                    <a:pt x="161" y="128"/>
                  </a:lnTo>
                  <a:lnTo>
                    <a:pt x="159" y="131"/>
                  </a:lnTo>
                  <a:close/>
                  <a:moveTo>
                    <a:pt x="158" y="128"/>
                  </a:moveTo>
                  <a:lnTo>
                    <a:pt x="156" y="56"/>
                  </a:lnTo>
                  <a:lnTo>
                    <a:pt x="162" y="55"/>
                  </a:lnTo>
                  <a:lnTo>
                    <a:pt x="165" y="128"/>
                  </a:lnTo>
                  <a:lnTo>
                    <a:pt x="158" y="128"/>
                  </a:lnTo>
                  <a:close/>
                  <a:moveTo>
                    <a:pt x="156" y="56"/>
                  </a:moveTo>
                  <a:lnTo>
                    <a:pt x="156" y="54"/>
                  </a:lnTo>
                  <a:lnTo>
                    <a:pt x="157" y="53"/>
                  </a:lnTo>
                  <a:lnTo>
                    <a:pt x="159" y="55"/>
                  </a:lnTo>
                  <a:lnTo>
                    <a:pt x="156" y="56"/>
                  </a:lnTo>
                  <a:close/>
                  <a:moveTo>
                    <a:pt x="157" y="53"/>
                  </a:moveTo>
                  <a:lnTo>
                    <a:pt x="222" y="0"/>
                  </a:lnTo>
                  <a:lnTo>
                    <a:pt x="226" y="5"/>
                  </a:lnTo>
                  <a:lnTo>
                    <a:pt x="161" y="58"/>
                  </a:lnTo>
                  <a:lnTo>
                    <a:pt x="157" y="53"/>
                  </a:lnTo>
                  <a:close/>
                  <a:moveTo>
                    <a:pt x="222" y="0"/>
                  </a:moveTo>
                  <a:lnTo>
                    <a:pt x="224" y="0"/>
                  </a:lnTo>
                  <a:lnTo>
                    <a:pt x="224" y="3"/>
                  </a:lnTo>
                  <a:lnTo>
                    <a:pt x="222" y="0"/>
                  </a:lnTo>
                  <a:close/>
                  <a:moveTo>
                    <a:pt x="224" y="0"/>
                  </a:moveTo>
                  <a:lnTo>
                    <a:pt x="322" y="10"/>
                  </a:lnTo>
                  <a:lnTo>
                    <a:pt x="322" y="16"/>
                  </a:lnTo>
                  <a:lnTo>
                    <a:pt x="224" y="6"/>
                  </a:lnTo>
                  <a:lnTo>
                    <a:pt x="224" y="0"/>
                  </a:lnTo>
                  <a:close/>
                  <a:moveTo>
                    <a:pt x="322" y="10"/>
                  </a:moveTo>
                  <a:lnTo>
                    <a:pt x="324" y="10"/>
                  </a:lnTo>
                  <a:lnTo>
                    <a:pt x="325" y="11"/>
                  </a:lnTo>
                  <a:lnTo>
                    <a:pt x="322" y="13"/>
                  </a:lnTo>
                  <a:lnTo>
                    <a:pt x="322" y="10"/>
                  </a:lnTo>
                  <a:close/>
                  <a:moveTo>
                    <a:pt x="325" y="11"/>
                  </a:moveTo>
                  <a:lnTo>
                    <a:pt x="362" y="79"/>
                  </a:lnTo>
                  <a:lnTo>
                    <a:pt x="357" y="82"/>
                  </a:lnTo>
                  <a:lnTo>
                    <a:pt x="319" y="14"/>
                  </a:lnTo>
                  <a:lnTo>
                    <a:pt x="325" y="11"/>
                  </a:lnTo>
                  <a:close/>
                  <a:moveTo>
                    <a:pt x="359" y="84"/>
                  </a:moveTo>
                  <a:lnTo>
                    <a:pt x="357" y="82"/>
                  </a:lnTo>
                  <a:lnTo>
                    <a:pt x="360" y="81"/>
                  </a:lnTo>
                  <a:lnTo>
                    <a:pt x="359" y="84"/>
                  </a:lnTo>
                  <a:close/>
                  <a:moveTo>
                    <a:pt x="361" y="78"/>
                  </a:moveTo>
                  <a:lnTo>
                    <a:pt x="393" y="88"/>
                  </a:lnTo>
                  <a:lnTo>
                    <a:pt x="391" y="94"/>
                  </a:lnTo>
                  <a:lnTo>
                    <a:pt x="359" y="84"/>
                  </a:lnTo>
                  <a:lnTo>
                    <a:pt x="361" y="78"/>
                  </a:lnTo>
                  <a:close/>
                  <a:moveTo>
                    <a:pt x="393" y="88"/>
                  </a:moveTo>
                  <a:lnTo>
                    <a:pt x="393" y="88"/>
                  </a:lnTo>
                  <a:lnTo>
                    <a:pt x="392" y="91"/>
                  </a:lnTo>
                  <a:lnTo>
                    <a:pt x="393" y="88"/>
                  </a:lnTo>
                  <a:close/>
                  <a:moveTo>
                    <a:pt x="393" y="88"/>
                  </a:moveTo>
                  <a:lnTo>
                    <a:pt x="474" y="118"/>
                  </a:lnTo>
                  <a:lnTo>
                    <a:pt x="471" y="124"/>
                  </a:lnTo>
                  <a:lnTo>
                    <a:pt x="391" y="94"/>
                  </a:lnTo>
                  <a:lnTo>
                    <a:pt x="393" y="88"/>
                  </a:lnTo>
                  <a:close/>
                  <a:moveTo>
                    <a:pt x="474" y="118"/>
                  </a:moveTo>
                  <a:lnTo>
                    <a:pt x="475" y="119"/>
                  </a:lnTo>
                  <a:lnTo>
                    <a:pt x="473" y="121"/>
                  </a:lnTo>
                  <a:lnTo>
                    <a:pt x="474" y="118"/>
                  </a:lnTo>
                  <a:close/>
                  <a:moveTo>
                    <a:pt x="475" y="119"/>
                  </a:moveTo>
                  <a:lnTo>
                    <a:pt x="498" y="165"/>
                  </a:lnTo>
                  <a:lnTo>
                    <a:pt x="492" y="167"/>
                  </a:lnTo>
                  <a:lnTo>
                    <a:pt x="470" y="122"/>
                  </a:lnTo>
                  <a:lnTo>
                    <a:pt x="475" y="119"/>
                  </a:lnTo>
                  <a:close/>
                  <a:moveTo>
                    <a:pt x="498" y="165"/>
                  </a:moveTo>
                  <a:lnTo>
                    <a:pt x="499" y="166"/>
                  </a:lnTo>
                  <a:lnTo>
                    <a:pt x="498" y="167"/>
                  </a:lnTo>
                  <a:lnTo>
                    <a:pt x="495" y="166"/>
                  </a:lnTo>
                  <a:lnTo>
                    <a:pt x="498" y="165"/>
                  </a:lnTo>
                  <a:close/>
                  <a:moveTo>
                    <a:pt x="498" y="167"/>
                  </a:moveTo>
                  <a:lnTo>
                    <a:pt x="470" y="232"/>
                  </a:lnTo>
                  <a:lnTo>
                    <a:pt x="465" y="230"/>
                  </a:lnTo>
                  <a:lnTo>
                    <a:pt x="492" y="165"/>
                  </a:lnTo>
                  <a:lnTo>
                    <a:pt x="498" y="167"/>
                  </a:lnTo>
                  <a:close/>
                  <a:moveTo>
                    <a:pt x="466" y="234"/>
                  </a:moveTo>
                  <a:lnTo>
                    <a:pt x="464" y="232"/>
                  </a:lnTo>
                  <a:lnTo>
                    <a:pt x="465" y="230"/>
                  </a:lnTo>
                  <a:lnTo>
                    <a:pt x="468" y="231"/>
                  </a:lnTo>
                  <a:lnTo>
                    <a:pt x="466" y="234"/>
                  </a:lnTo>
                  <a:close/>
                  <a:moveTo>
                    <a:pt x="469" y="228"/>
                  </a:moveTo>
                  <a:lnTo>
                    <a:pt x="514" y="256"/>
                  </a:lnTo>
                  <a:lnTo>
                    <a:pt x="511" y="262"/>
                  </a:lnTo>
                  <a:lnTo>
                    <a:pt x="466" y="234"/>
                  </a:lnTo>
                  <a:lnTo>
                    <a:pt x="469" y="228"/>
                  </a:lnTo>
                  <a:close/>
                  <a:moveTo>
                    <a:pt x="514" y="256"/>
                  </a:moveTo>
                  <a:lnTo>
                    <a:pt x="515" y="257"/>
                  </a:lnTo>
                  <a:lnTo>
                    <a:pt x="513" y="259"/>
                  </a:lnTo>
                  <a:lnTo>
                    <a:pt x="514" y="256"/>
                  </a:lnTo>
                  <a:close/>
                  <a:moveTo>
                    <a:pt x="515" y="257"/>
                  </a:moveTo>
                  <a:lnTo>
                    <a:pt x="600" y="360"/>
                  </a:lnTo>
                  <a:lnTo>
                    <a:pt x="596" y="364"/>
                  </a:lnTo>
                  <a:lnTo>
                    <a:pt x="510" y="261"/>
                  </a:lnTo>
                  <a:lnTo>
                    <a:pt x="515" y="257"/>
                  </a:lnTo>
                  <a:close/>
                  <a:moveTo>
                    <a:pt x="600" y="360"/>
                  </a:moveTo>
                  <a:lnTo>
                    <a:pt x="602" y="362"/>
                  </a:lnTo>
                  <a:lnTo>
                    <a:pt x="600" y="364"/>
                  </a:lnTo>
                  <a:lnTo>
                    <a:pt x="598" y="362"/>
                  </a:lnTo>
                  <a:lnTo>
                    <a:pt x="600" y="360"/>
                  </a:lnTo>
                  <a:close/>
                  <a:moveTo>
                    <a:pt x="600" y="364"/>
                  </a:moveTo>
                  <a:lnTo>
                    <a:pt x="563" y="399"/>
                  </a:lnTo>
                  <a:lnTo>
                    <a:pt x="558" y="395"/>
                  </a:lnTo>
                  <a:lnTo>
                    <a:pt x="596" y="359"/>
                  </a:lnTo>
                  <a:lnTo>
                    <a:pt x="600" y="364"/>
                  </a:lnTo>
                  <a:close/>
                  <a:moveTo>
                    <a:pt x="563" y="399"/>
                  </a:moveTo>
                  <a:lnTo>
                    <a:pt x="562" y="400"/>
                  </a:lnTo>
                  <a:lnTo>
                    <a:pt x="560" y="397"/>
                  </a:lnTo>
                  <a:lnTo>
                    <a:pt x="563" y="399"/>
                  </a:lnTo>
                  <a:close/>
                  <a:moveTo>
                    <a:pt x="562" y="400"/>
                  </a:moveTo>
                  <a:lnTo>
                    <a:pt x="492" y="442"/>
                  </a:lnTo>
                  <a:lnTo>
                    <a:pt x="488" y="437"/>
                  </a:lnTo>
                  <a:lnTo>
                    <a:pt x="559" y="394"/>
                  </a:lnTo>
                  <a:lnTo>
                    <a:pt x="562" y="400"/>
                  </a:lnTo>
                  <a:close/>
                  <a:moveTo>
                    <a:pt x="488" y="442"/>
                  </a:moveTo>
                  <a:lnTo>
                    <a:pt x="484" y="439"/>
                  </a:lnTo>
                  <a:lnTo>
                    <a:pt x="488" y="437"/>
                  </a:lnTo>
                  <a:lnTo>
                    <a:pt x="490" y="440"/>
                  </a:lnTo>
                  <a:lnTo>
                    <a:pt x="488" y="442"/>
                  </a:lnTo>
                  <a:close/>
                  <a:moveTo>
                    <a:pt x="492" y="437"/>
                  </a:moveTo>
                  <a:lnTo>
                    <a:pt x="575" y="500"/>
                  </a:lnTo>
                  <a:lnTo>
                    <a:pt x="571" y="505"/>
                  </a:lnTo>
                  <a:lnTo>
                    <a:pt x="488" y="442"/>
                  </a:lnTo>
                  <a:lnTo>
                    <a:pt x="492" y="437"/>
                  </a:lnTo>
                  <a:close/>
                  <a:moveTo>
                    <a:pt x="575" y="500"/>
                  </a:moveTo>
                  <a:lnTo>
                    <a:pt x="579" y="503"/>
                  </a:lnTo>
                  <a:lnTo>
                    <a:pt x="574" y="505"/>
                  </a:lnTo>
                  <a:lnTo>
                    <a:pt x="573" y="502"/>
                  </a:lnTo>
                  <a:lnTo>
                    <a:pt x="575" y="500"/>
                  </a:lnTo>
                  <a:close/>
                  <a:moveTo>
                    <a:pt x="574" y="505"/>
                  </a:moveTo>
                  <a:lnTo>
                    <a:pt x="464" y="553"/>
                  </a:lnTo>
                  <a:lnTo>
                    <a:pt x="461" y="547"/>
                  </a:lnTo>
                  <a:lnTo>
                    <a:pt x="572" y="499"/>
                  </a:lnTo>
                  <a:lnTo>
                    <a:pt x="574" y="505"/>
                  </a:lnTo>
                  <a:close/>
                  <a:moveTo>
                    <a:pt x="459" y="550"/>
                  </a:moveTo>
                  <a:lnTo>
                    <a:pt x="459" y="548"/>
                  </a:lnTo>
                  <a:lnTo>
                    <a:pt x="461" y="547"/>
                  </a:lnTo>
                  <a:lnTo>
                    <a:pt x="463" y="550"/>
                  </a:lnTo>
                  <a:lnTo>
                    <a:pt x="459" y="550"/>
                  </a:lnTo>
                  <a:close/>
                  <a:moveTo>
                    <a:pt x="466" y="550"/>
                  </a:moveTo>
                  <a:lnTo>
                    <a:pt x="476" y="693"/>
                  </a:lnTo>
                  <a:lnTo>
                    <a:pt x="469" y="693"/>
                  </a:lnTo>
                  <a:lnTo>
                    <a:pt x="459" y="550"/>
                  </a:lnTo>
                  <a:lnTo>
                    <a:pt x="466" y="550"/>
                  </a:lnTo>
                  <a:close/>
                  <a:moveTo>
                    <a:pt x="476" y="693"/>
                  </a:moveTo>
                  <a:lnTo>
                    <a:pt x="476" y="700"/>
                  </a:lnTo>
                  <a:lnTo>
                    <a:pt x="471" y="696"/>
                  </a:lnTo>
                  <a:lnTo>
                    <a:pt x="473" y="693"/>
                  </a:lnTo>
                  <a:lnTo>
                    <a:pt x="476" y="693"/>
                  </a:lnTo>
                  <a:close/>
                  <a:moveTo>
                    <a:pt x="471" y="696"/>
                  </a:moveTo>
                  <a:lnTo>
                    <a:pt x="360" y="613"/>
                  </a:lnTo>
                  <a:lnTo>
                    <a:pt x="364" y="608"/>
                  </a:lnTo>
                  <a:lnTo>
                    <a:pt x="474" y="691"/>
                  </a:lnTo>
                  <a:lnTo>
                    <a:pt x="471" y="696"/>
                  </a:lnTo>
                  <a:close/>
                  <a:moveTo>
                    <a:pt x="360" y="613"/>
                  </a:moveTo>
                  <a:lnTo>
                    <a:pt x="359" y="612"/>
                  </a:lnTo>
                  <a:lnTo>
                    <a:pt x="362" y="610"/>
                  </a:lnTo>
                  <a:lnTo>
                    <a:pt x="360" y="613"/>
                  </a:lnTo>
                  <a:close/>
                  <a:moveTo>
                    <a:pt x="359" y="612"/>
                  </a:moveTo>
                  <a:lnTo>
                    <a:pt x="334" y="556"/>
                  </a:lnTo>
                  <a:lnTo>
                    <a:pt x="340" y="554"/>
                  </a:lnTo>
                  <a:lnTo>
                    <a:pt x="365" y="609"/>
                  </a:lnTo>
                  <a:lnTo>
                    <a:pt x="359" y="612"/>
                  </a:lnTo>
                  <a:close/>
                  <a:moveTo>
                    <a:pt x="335" y="553"/>
                  </a:moveTo>
                  <a:lnTo>
                    <a:pt x="338" y="550"/>
                  </a:lnTo>
                  <a:lnTo>
                    <a:pt x="340" y="554"/>
                  </a:lnTo>
                  <a:lnTo>
                    <a:pt x="337" y="555"/>
                  </a:lnTo>
                  <a:lnTo>
                    <a:pt x="335" y="553"/>
                  </a:lnTo>
                  <a:close/>
                  <a:moveTo>
                    <a:pt x="339" y="558"/>
                  </a:moveTo>
                  <a:lnTo>
                    <a:pt x="291" y="593"/>
                  </a:lnTo>
                  <a:lnTo>
                    <a:pt x="288" y="588"/>
                  </a:lnTo>
                  <a:lnTo>
                    <a:pt x="335" y="553"/>
                  </a:lnTo>
                  <a:lnTo>
                    <a:pt x="339" y="558"/>
                  </a:lnTo>
                  <a:close/>
                  <a:moveTo>
                    <a:pt x="291" y="593"/>
                  </a:moveTo>
                  <a:lnTo>
                    <a:pt x="291" y="593"/>
                  </a:lnTo>
                  <a:lnTo>
                    <a:pt x="289" y="590"/>
                  </a:lnTo>
                  <a:lnTo>
                    <a:pt x="291" y="593"/>
                  </a:lnTo>
                  <a:close/>
                  <a:moveTo>
                    <a:pt x="291" y="593"/>
                  </a:moveTo>
                  <a:lnTo>
                    <a:pt x="238" y="623"/>
                  </a:lnTo>
                  <a:lnTo>
                    <a:pt x="235" y="618"/>
                  </a:lnTo>
                  <a:lnTo>
                    <a:pt x="288" y="587"/>
                  </a:lnTo>
                  <a:lnTo>
                    <a:pt x="291" y="593"/>
                  </a:lnTo>
                  <a:close/>
                  <a:moveTo>
                    <a:pt x="238" y="623"/>
                  </a:moveTo>
                  <a:lnTo>
                    <a:pt x="234" y="626"/>
                  </a:lnTo>
                  <a:lnTo>
                    <a:pt x="234" y="620"/>
                  </a:lnTo>
                  <a:lnTo>
                    <a:pt x="237" y="620"/>
                  </a:lnTo>
                  <a:lnTo>
                    <a:pt x="238" y="623"/>
                  </a:lnTo>
                  <a:close/>
                  <a:moveTo>
                    <a:pt x="234" y="620"/>
                  </a:moveTo>
                  <a:lnTo>
                    <a:pt x="234" y="553"/>
                  </a:lnTo>
                  <a:lnTo>
                    <a:pt x="240" y="553"/>
                  </a:lnTo>
                  <a:lnTo>
                    <a:pt x="240" y="620"/>
                  </a:lnTo>
                  <a:lnTo>
                    <a:pt x="234" y="620"/>
                  </a:lnTo>
                  <a:close/>
                  <a:moveTo>
                    <a:pt x="235" y="550"/>
                  </a:moveTo>
                  <a:lnTo>
                    <a:pt x="240" y="546"/>
                  </a:lnTo>
                  <a:lnTo>
                    <a:pt x="240" y="553"/>
                  </a:lnTo>
                  <a:lnTo>
                    <a:pt x="237" y="553"/>
                  </a:lnTo>
                  <a:lnTo>
                    <a:pt x="235" y="5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56"/>
            <p:cNvSpPr>
              <a:spLocks/>
            </p:cNvSpPr>
            <p:nvPr/>
          </p:nvSpPr>
          <p:spPr bwMode="auto">
            <a:xfrm>
              <a:off x="2708" y="3404"/>
              <a:ext cx="527" cy="16"/>
            </a:xfrm>
            <a:custGeom>
              <a:avLst/>
              <a:gdLst>
                <a:gd name="T0" fmla="*/ 0 w 352"/>
                <a:gd name="T1" fmla="*/ 0 h 11"/>
                <a:gd name="T2" fmla="*/ 789 w 352"/>
                <a:gd name="T3" fmla="*/ 9 h 11"/>
                <a:gd name="T4" fmla="*/ 789 w 352"/>
                <a:gd name="T5" fmla="*/ 23 h 11"/>
                <a:gd name="T6" fmla="*/ 0 w 352"/>
                <a:gd name="T7" fmla="*/ 13 h 11"/>
                <a:gd name="T8" fmla="*/ 0 w 35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"/>
                <a:gd name="T16" fmla="*/ 0 h 11"/>
                <a:gd name="T17" fmla="*/ 352 w 35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" h="11">
                  <a:moveTo>
                    <a:pt x="0" y="0"/>
                  </a:moveTo>
                  <a:lnTo>
                    <a:pt x="352" y="4"/>
                  </a:lnTo>
                  <a:lnTo>
                    <a:pt x="352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2" name="Freeform 20"/>
          <p:cNvSpPr>
            <a:spLocks noEditPoints="1"/>
          </p:cNvSpPr>
          <p:nvPr/>
        </p:nvSpPr>
        <p:spPr bwMode="auto">
          <a:xfrm>
            <a:off x="6118225" y="3970338"/>
            <a:ext cx="684213" cy="1171575"/>
          </a:xfrm>
          <a:custGeom>
            <a:avLst/>
            <a:gdLst>
              <a:gd name="T0" fmla="*/ 397847191 w 287"/>
              <a:gd name="T1" fmla="*/ 509045906 h 527"/>
              <a:gd name="T2" fmla="*/ 431948162 w 287"/>
              <a:gd name="T3" fmla="*/ 494217819 h 527"/>
              <a:gd name="T4" fmla="*/ 431948162 w 287"/>
              <a:gd name="T5" fmla="*/ 494217819 h 527"/>
              <a:gd name="T6" fmla="*/ 437631657 w 287"/>
              <a:gd name="T7" fmla="*/ 632599353 h 527"/>
              <a:gd name="T8" fmla="*/ 471732628 w 287"/>
              <a:gd name="T9" fmla="*/ 627657399 h 527"/>
              <a:gd name="T10" fmla="*/ 471732628 w 287"/>
              <a:gd name="T11" fmla="*/ 627657399 h 527"/>
              <a:gd name="T12" fmla="*/ 0 w 287"/>
              <a:gd name="T13" fmla="*/ 1635863079 h 527"/>
              <a:gd name="T14" fmla="*/ 0 w 287"/>
              <a:gd name="T15" fmla="*/ 1640805033 h 527"/>
              <a:gd name="T16" fmla="*/ 0 w 287"/>
              <a:gd name="T17" fmla="*/ 1640805033 h 527"/>
              <a:gd name="T18" fmla="*/ 0 w 287"/>
              <a:gd name="T19" fmla="*/ 1848376014 h 527"/>
              <a:gd name="T20" fmla="*/ 0 w 287"/>
              <a:gd name="T21" fmla="*/ 1853317969 h 527"/>
              <a:gd name="T22" fmla="*/ 0 w 287"/>
              <a:gd name="T23" fmla="*/ 1853317969 h 527"/>
              <a:gd name="T24" fmla="*/ 272810224 w 287"/>
              <a:gd name="T25" fmla="*/ 2147483647 h 527"/>
              <a:gd name="T26" fmla="*/ 301227700 w 287"/>
              <a:gd name="T27" fmla="*/ 2147483647 h 527"/>
              <a:gd name="T28" fmla="*/ 301227700 w 287"/>
              <a:gd name="T29" fmla="*/ 2147483647 h 527"/>
              <a:gd name="T30" fmla="*/ 193241292 w 287"/>
              <a:gd name="T31" fmla="*/ 2147483647 h 527"/>
              <a:gd name="T32" fmla="*/ 210291778 w 287"/>
              <a:gd name="T33" fmla="*/ 2147483647 h 527"/>
              <a:gd name="T34" fmla="*/ 210291778 w 287"/>
              <a:gd name="T35" fmla="*/ 2147483647 h 527"/>
              <a:gd name="T36" fmla="*/ 1392466435 w 287"/>
              <a:gd name="T37" fmla="*/ 2147483647 h 527"/>
              <a:gd name="T38" fmla="*/ 210291778 w 287"/>
              <a:gd name="T39" fmla="*/ 2147483647 h 527"/>
              <a:gd name="T40" fmla="*/ 1386782940 w 287"/>
              <a:gd name="T41" fmla="*/ 2147483647 h 527"/>
              <a:gd name="T42" fmla="*/ 1369732455 w 287"/>
              <a:gd name="T43" fmla="*/ 2147483647 h 527"/>
              <a:gd name="T44" fmla="*/ 1403833426 w 287"/>
              <a:gd name="T45" fmla="*/ 2147483647 h 527"/>
              <a:gd name="T46" fmla="*/ 1307214009 w 287"/>
              <a:gd name="T47" fmla="*/ 2147483647 h 527"/>
              <a:gd name="T48" fmla="*/ 1307214009 w 287"/>
              <a:gd name="T49" fmla="*/ 2147483647 h 527"/>
              <a:gd name="T50" fmla="*/ 1341314979 w 287"/>
              <a:gd name="T51" fmla="*/ 2147483647 h 527"/>
              <a:gd name="T52" fmla="*/ 1631175614 w 287"/>
              <a:gd name="T53" fmla="*/ 1823666242 h 527"/>
              <a:gd name="T54" fmla="*/ 1591391148 w 287"/>
              <a:gd name="T55" fmla="*/ 1818724288 h 527"/>
              <a:gd name="T56" fmla="*/ 1631175614 w 287"/>
              <a:gd name="T57" fmla="*/ 1818724288 h 527"/>
              <a:gd name="T58" fmla="*/ 1631175614 w 287"/>
              <a:gd name="T59" fmla="*/ 1640805033 h 527"/>
              <a:gd name="T60" fmla="*/ 1597074644 w 287"/>
              <a:gd name="T61" fmla="*/ 1645746988 h 527"/>
              <a:gd name="T62" fmla="*/ 1631175614 w 287"/>
              <a:gd name="T63" fmla="*/ 1635863079 h 527"/>
              <a:gd name="T64" fmla="*/ 1176493323 w 287"/>
              <a:gd name="T65" fmla="*/ 667195258 h 527"/>
              <a:gd name="T66" fmla="*/ 1176493323 w 287"/>
              <a:gd name="T67" fmla="*/ 667195258 h 527"/>
              <a:gd name="T68" fmla="*/ 1210594294 w 287"/>
              <a:gd name="T69" fmla="*/ 657311349 h 527"/>
              <a:gd name="T70" fmla="*/ 1148073463 w 287"/>
              <a:gd name="T71" fmla="*/ 578235492 h 527"/>
              <a:gd name="T72" fmla="*/ 1148073463 w 287"/>
              <a:gd name="T73" fmla="*/ 578235492 h 527"/>
              <a:gd name="T74" fmla="*/ 1182176818 w 287"/>
              <a:gd name="T75" fmla="*/ 588119540 h 527"/>
              <a:gd name="T76" fmla="*/ 1386782940 w 287"/>
              <a:gd name="T77" fmla="*/ 9883913 h 527"/>
              <a:gd name="T78" fmla="*/ 1364048960 w 287"/>
              <a:gd name="T79" fmla="*/ 9883913 h 527"/>
              <a:gd name="T80" fmla="*/ 210291778 w 287"/>
              <a:gd name="T81" fmla="*/ 0 h 527"/>
              <a:gd name="T82" fmla="*/ 193241292 w 287"/>
              <a:gd name="T83" fmla="*/ 24712004 h 527"/>
              <a:gd name="T84" fmla="*/ 210291778 w 287"/>
              <a:gd name="T85" fmla="*/ 19767827 h 5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87"/>
              <a:gd name="T130" fmla="*/ 0 h 527"/>
              <a:gd name="T131" fmla="*/ 287 w 287"/>
              <a:gd name="T132" fmla="*/ 527 h 5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87" h="527">
                <a:moveTo>
                  <a:pt x="40" y="3"/>
                </a:moveTo>
                <a:lnTo>
                  <a:pt x="76" y="100"/>
                </a:lnTo>
                <a:lnTo>
                  <a:pt x="70" y="103"/>
                </a:lnTo>
                <a:lnTo>
                  <a:pt x="34" y="5"/>
                </a:lnTo>
                <a:lnTo>
                  <a:pt x="40" y="3"/>
                </a:lnTo>
                <a:close/>
                <a:moveTo>
                  <a:pt x="76" y="100"/>
                </a:moveTo>
                <a:lnTo>
                  <a:pt x="76" y="101"/>
                </a:lnTo>
                <a:lnTo>
                  <a:pt x="73" y="102"/>
                </a:lnTo>
                <a:lnTo>
                  <a:pt x="76" y="100"/>
                </a:lnTo>
                <a:close/>
                <a:moveTo>
                  <a:pt x="76" y="101"/>
                </a:moveTo>
                <a:lnTo>
                  <a:pt x="83" y="127"/>
                </a:lnTo>
                <a:lnTo>
                  <a:pt x="77" y="128"/>
                </a:lnTo>
                <a:lnTo>
                  <a:pt x="70" y="102"/>
                </a:lnTo>
                <a:lnTo>
                  <a:pt x="76" y="101"/>
                </a:lnTo>
                <a:close/>
                <a:moveTo>
                  <a:pt x="83" y="127"/>
                </a:moveTo>
                <a:lnTo>
                  <a:pt x="83" y="129"/>
                </a:lnTo>
                <a:lnTo>
                  <a:pt x="80" y="128"/>
                </a:lnTo>
                <a:lnTo>
                  <a:pt x="83" y="127"/>
                </a:lnTo>
                <a:close/>
                <a:moveTo>
                  <a:pt x="83" y="129"/>
                </a:moveTo>
                <a:lnTo>
                  <a:pt x="6" y="333"/>
                </a:lnTo>
                <a:lnTo>
                  <a:pt x="0" y="331"/>
                </a:lnTo>
                <a:lnTo>
                  <a:pt x="77" y="127"/>
                </a:lnTo>
                <a:lnTo>
                  <a:pt x="83" y="129"/>
                </a:lnTo>
                <a:close/>
                <a:moveTo>
                  <a:pt x="0" y="332"/>
                </a:moveTo>
                <a:lnTo>
                  <a:pt x="0" y="331"/>
                </a:lnTo>
                <a:lnTo>
                  <a:pt x="3" y="332"/>
                </a:lnTo>
                <a:lnTo>
                  <a:pt x="0" y="332"/>
                </a:lnTo>
                <a:close/>
                <a:moveTo>
                  <a:pt x="6" y="332"/>
                </a:moveTo>
                <a:lnTo>
                  <a:pt x="6" y="374"/>
                </a:lnTo>
                <a:lnTo>
                  <a:pt x="0" y="374"/>
                </a:lnTo>
                <a:lnTo>
                  <a:pt x="0" y="332"/>
                </a:lnTo>
                <a:lnTo>
                  <a:pt x="6" y="332"/>
                </a:lnTo>
                <a:close/>
                <a:moveTo>
                  <a:pt x="0" y="375"/>
                </a:moveTo>
                <a:lnTo>
                  <a:pt x="0" y="374"/>
                </a:lnTo>
                <a:lnTo>
                  <a:pt x="3" y="374"/>
                </a:lnTo>
                <a:lnTo>
                  <a:pt x="0" y="375"/>
                </a:lnTo>
                <a:close/>
                <a:moveTo>
                  <a:pt x="6" y="373"/>
                </a:moveTo>
                <a:lnTo>
                  <a:pt x="53" y="484"/>
                </a:lnTo>
                <a:lnTo>
                  <a:pt x="48" y="486"/>
                </a:lnTo>
                <a:lnTo>
                  <a:pt x="0" y="375"/>
                </a:lnTo>
                <a:lnTo>
                  <a:pt x="6" y="373"/>
                </a:lnTo>
                <a:close/>
                <a:moveTo>
                  <a:pt x="53" y="484"/>
                </a:moveTo>
                <a:lnTo>
                  <a:pt x="53" y="486"/>
                </a:lnTo>
                <a:lnTo>
                  <a:pt x="50" y="485"/>
                </a:lnTo>
                <a:lnTo>
                  <a:pt x="53" y="484"/>
                </a:lnTo>
                <a:close/>
                <a:moveTo>
                  <a:pt x="53" y="486"/>
                </a:moveTo>
                <a:lnTo>
                  <a:pt x="40" y="519"/>
                </a:lnTo>
                <a:lnTo>
                  <a:pt x="34" y="516"/>
                </a:lnTo>
                <a:lnTo>
                  <a:pt x="48" y="484"/>
                </a:lnTo>
                <a:lnTo>
                  <a:pt x="53" y="486"/>
                </a:lnTo>
                <a:close/>
                <a:moveTo>
                  <a:pt x="37" y="521"/>
                </a:moveTo>
                <a:lnTo>
                  <a:pt x="33" y="521"/>
                </a:lnTo>
                <a:lnTo>
                  <a:pt x="34" y="516"/>
                </a:lnTo>
                <a:lnTo>
                  <a:pt x="37" y="518"/>
                </a:lnTo>
                <a:lnTo>
                  <a:pt x="37" y="521"/>
                </a:lnTo>
                <a:close/>
                <a:moveTo>
                  <a:pt x="37" y="515"/>
                </a:moveTo>
                <a:lnTo>
                  <a:pt x="245" y="521"/>
                </a:lnTo>
                <a:lnTo>
                  <a:pt x="244" y="527"/>
                </a:lnTo>
                <a:lnTo>
                  <a:pt x="37" y="521"/>
                </a:lnTo>
                <a:lnTo>
                  <a:pt x="37" y="515"/>
                </a:lnTo>
                <a:close/>
                <a:moveTo>
                  <a:pt x="247" y="523"/>
                </a:moveTo>
                <a:lnTo>
                  <a:pt x="249" y="527"/>
                </a:lnTo>
                <a:lnTo>
                  <a:pt x="244" y="527"/>
                </a:lnTo>
                <a:lnTo>
                  <a:pt x="244" y="524"/>
                </a:lnTo>
                <a:lnTo>
                  <a:pt x="247" y="523"/>
                </a:lnTo>
                <a:close/>
                <a:moveTo>
                  <a:pt x="241" y="525"/>
                </a:moveTo>
                <a:lnTo>
                  <a:pt x="230" y="491"/>
                </a:lnTo>
                <a:lnTo>
                  <a:pt x="236" y="489"/>
                </a:lnTo>
                <a:lnTo>
                  <a:pt x="247" y="523"/>
                </a:lnTo>
                <a:lnTo>
                  <a:pt x="241" y="525"/>
                </a:lnTo>
                <a:close/>
                <a:moveTo>
                  <a:pt x="230" y="491"/>
                </a:moveTo>
                <a:lnTo>
                  <a:pt x="230" y="489"/>
                </a:lnTo>
                <a:lnTo>
                  <a:pt x="233" y="490"/>
                </a:lnTo>
                <a:lnTo>
                  <a:pt x="230" y="491"/>
                </a:lnTo>
                <a:close/>
                <a:moveTo>
                  <a:pt x="230" y="489"/>
                </a:moveTo>
                <a:lnTo>
                  <a:pt x="281" y="366"/>
                </a:lnTo>
                <a:lnTo>
                  <a:pt x="287" y="369"/>
                </a:lnTo>
                <a:lnTo>
                  <a:pt x="236" y="491"/>
                </a:lnTo>
                <a:lnTo>
                  <a:pt x="230" y="489"/>
                </a:lnTo>
                <a:close/>
                <a:moveTo>
                  <a:pt x="287" y="368"/>
                </a:moveTo>
                <a:lnTo>
                  <a:pt x="287" y="369"/>
                </a:lnTo>
                <a:lnTo>
                  <a:pt x="284" y="368"/>
                </a:lnTo>
                <a:lnTo>
                  <a:pt x="287" y="368"/>
                </a:lnTo>
                <a:close/>
                <a:moveTo>
                  <a:pt x="280" y="368"/>
                </a:moveTo>
                <a:lnTo>
                  <a:pt x="280" y="332"/>
                </a:lnTo>
                <a:lnTo>
                  <a:pt x="287" y="332"/>
                </a:lnTo>
                <a:lnTo>
                  <a:pt x="287" y="368"/>
                </a:lnTo>
                <a:lnTo>
                  <a:pt x="280" y="368"/>
                </a:lnTo>
                <a:close/>
                <a:moveTo>
                  <a:pt x="287" y="331"/>
                </a:moveTo>
                <a:lnTo>
                  <a:pt x="287" y="332"/>
                </a:lnTo>
                <a:lnTo>
                  <a:pt x="284" y="332"/>
                </a:lnTo>
                <a:lnTo>
                  <a:pt x="287" y="331"/>
                </a:lnTo>
                <a:close/>
                <a:moveTo>
                  <a:pt x="281" y="333"/>
                </a:moveTo>
                <a:lnTo>
                  <a:pt x="207" y="135"/>
                </a:lnTo>
                <a:lnTo>
                  <a:pt x="213" y="133"/>
                </a:lnTo>
                <a:lnTo>
                  <a:pt x="287" y="331"/>
                </a:lnTo>
                <a:lnTo>
                  <a:pt x="281" y="333"/>
                </a:lnTo>
                <a:close/>
                <a:moveTo>
                  <a:pt x="207" y="135"/>
                </a:moveTo>
                <a:lnTo>
                  <a:pt x="207" y="135"/>
                </a:lnTo>
                <a:lnTo>
                  <a:pt x="210" y="134"/>
                </a:lnTo>
                <a:lnTo>
                  <a:pt x="207" y="135"/>
                </a:lnTo>
                <a:close/>
                <a:moveTo>
                  <a:pt x="207" y="135"/>
                </a:moveTo>
                <a:lnTo>
                  <a:pt x="202" y="119"/>
                </a:lnTo>
                <a:lnTo>
                  <a:pt x="208" y="117"/>
                </a:lnTo>
                <a:lnTo>
                  <a:pt x="213" y="133"/>
                </a:lnTo>
                <a:lnTo>
                  <a:pt x="207" y="135"/>
                </a:lnTo>
                <a:close/>
                <a:moveTo>
                  <a:pt x="202" y="119"/>
                </a:moveTo>
                <a:lnTo>
                  <a:pt x="202" y="117"/>
                </a:lnTo>
                <a:lnTo>
                  <a:pt x="205" y="118"/>
                </a:lnTo>
                <a:lnTo>
                  <a:pt x="202" y="119"/>
                </a:lnTo>
                <a:close/>
                <a:moveTo>
                  <a:pt x="202" y="117"/>
                </a:moveTo>
                <a:lnTo>
                  <a:pt x="237" y="4"/>
                </a:lnTo>
                <a:lnTo>
                  <a:pt x="243" y="6"/>
                </a:lnTo>
                <a:lnTo>
                  <a:pt x="208" y="119"/>
                </a:lnTo>
                <a:lnTo>
                  <a:pt x="202" y="117"/>
                </a:lnTo>
                <a:close/>
                <a:moveTo>
                  <a:pt x="240" y="2"/>
                </a:moveTo>
                <a:lnTo>
                  <a:pt x="244" y="2"/>
                </a:lnTo>
                <a:lnTo>
                  <a:pt x="243" y="6"/>
                </a:lnTo>
                <a:lnTo>
                  <a:pt x="240" y="5"/>
                </a:lnTo>
                <a:lnTo>
                  <a:pt x="240" y="2"/>
                </a:lnTo>
                <a:close/>
                <a:moveTo>
                  <a:pt x="240" y="8"/>
                </a:moveTo>
                <a:lnTo>
                  <a:pt x="37" y="7"/>
                </a:lnTo>
                <a:lnTo>
                  <a:pt x="37" y="0"/>
                </a:lnTo>
                <a:lnTo>
                  <a:pt x="240" y="2"/>
                </a:lnTo>
                <a:lnTo>
                  <a:pt x="240" y="8"/>
                </a:lnTo>
                <a:close/>
                <a:moveTo>
                  <a:pt x="34" y="5"/>
                </a:moveTo>
                <a:lnTo>
                  <a:pt x="33" y="0"/>
                </a:lnTo>
                <a:lnTo>
                  <a:pt x="37" y="0"/>
                </a:lnTo>
                <a:lnTo>
                  <a:pt x="37" y="4"/>
                </a:lnTo>
                <a:lnTo>
                  <a:pt x="34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3" name="Freeform 21"/>
          <p:cNvSpPr>
            <a:spLocks noEditPoints="1"/>
          </p:cNvSpPr>
          <p:nvPr/>
        </p:nvSpPr>
        <p:spPr bwMode="auto">
          <a:xfrm>
            <a:off x="5635625" y="4953000"/>
            <a:ext cx="544513" cy="406400"/>
          </a:xfrm>
          <a:custGeom>
            <a:avLst/>
            <a:gdLst>
              <a:gd name="T0" fmla="*/ 547543647 w 228"/>
              <a:gd name="T1" fmla="*/ 187408147 h 183"/>
              <a:gd name="T2" fmla="*/ 581764370 w 228"/>
              <a:gd name="T3" fmla="*/ 202202878 h 183"/>
              <a:gd name="T4" fmla="*/ 564652814 w 228"/>
              <a:gd name="T5" fmla="*/ 197272782 h 183"/>
              <a:gd name="T6" fmla="*/ 370732204 w 228"/>
              <a:gd name="T7" fmla="*/ 197272782 h 183"/>
              <a:gd name="T8" fmla="*/ 564652814 w 228"/>
              <a:gd name="T9" fmla="*/ 212067513 h 183"/>
              <a:gd name="T10" fmla="*/ 370732204 w 228"/>
              <a:gd name="T11" fmla="*/ 182475829 h 183"/>
              <a:gd name="T12" fmla="*/ 57035352 w 228"/>
              <a:gd name="T13" fmla="*/ 369883976 h 183"/>
              <a:gd name="T14" fmla="*/ 382138315 w 228"/>
              <a:gd name="T15" fmla="*/ 192340464 h 183"/>
              <a:gd name="T16" fmla="*/ 34220732 w 228"/>
              <a:gd name="T17" fmla="*/ 345226830 h 183"/>
              <a:gd name="T18" fmla="*/ 62738408 w 228"/>
              <a:gd name="T19" fmla="*/ 360021562 h 183"/>
              <a:gd name="T20" fmla="*/ 28517676 w 228"/>
              <a:gd name="T21" fmla="*/ 355089244 h 183"/>
              <a:gd name="T22" fmla="*/ 0 w 228"/>
              <a:gd name="T23" fmla="*/ 542497322 h 183"/>
              <a:gd name="T24" fmla="*/ 34220732 w 228"/>
              <a:gd name="T25" fmla="*/ 537565004 h 183"/>
              <a:gd name="T26" fmla="*/ 0 w 228"/>
              <a:gd name="T27" fmla="*/ 547429639 h 183"/>
              <a:gd name="T28" fmla="*/ 159699963 w 228"/>
              <a:gd name="T29" fmla="*/ 828543005 h 183"/>
              <a:gd name="T30" fmla="*/ 171106074 w 228"/>
              <a:gd name="T31" fmla="*/ 828543005 h 183"/>
              <a:gd name="T32" fmla="*/ 467693703 w 228"/>
              <a:gd name="T33" fmla="*/ 902518884 h 183"/>
              <a:gd name="T34" fmla="*/ 473396759 w 228"/>
              <a:gd name="T35" fmla="*/ 902518884 h 183"/>
              <a:gd name="T36" fmla="*/ 473396759 w 228"/>
              <a:gd name="T37" fmla="*/ 902518884 h 183"/>
              <a:gd name="T38" fmla="*/ 884052741 w 228"/>
              <a:gd name="T39" fmla="*/ 887724152 h 183"/>
              <a:gd name="T40" fmla="*/ 889758184 w 228"/>
              <a:gd name="T41" fmla="*/ 887724152 h 183"/>
              <a:gd name="T42" fmla="*/ 889758184 w 228"/>
              <a:gd name="T43" fmla="*/ 887724152 h 183"/>
              <a:gd name="T44" fmla="*/ 1209157961 w 228"/>
              <a:gd name="T45" fmla="*/ 739770173 h 183"/>
              <a:gd name="T46" fmla="*/ 1214861017 w 228"/>
              <a:gd name="T47" fmla="*/ 729905538 h 183"/>
              <a:gd name="T48" fmla="*/ 1197749462 w 228"/>
              <a:gd name="T49" fmla="*/ 724973220 h 183"/>
              <a:gd name="T50" fmla="*/ 1266193593 w 228"/>
              <a:gd name="T51" fmla="*/ 424135027 h 183"/>
              <a:gd name="T52" fmla="*/ 1180640295 w 228"/>
              <a:gd name="T53" fmla="*/ 724973220 h 183"/>
              <a:gd name="T54" fmla="*/ 1300414315 w 228"/>
              <a:gd name="T55" fmla="*/ 433997441 h 183"/>
              <a:gd name="T56" fmla="*/ 1266193593 w 228"/>
              <a:gd name="T57" fmla="*/ 438929759 h 183"/>
              <a:gd name="T58" fmla="*/ 1294711260 w 228"/>
              <a:gd name="T59" fmla="*/ 419202709 h 183"/>
              <a:gd name="T60" fmla="*/ 1055161129 w 228"/>
              <a:gd name="T61" fmla="*/ 197272782 h 183"/>
              <a:gd name="T62" fmla="*/ 1049458073 w 228"/>
              <a:gd name="T63" fmla="*/ 197272782 h 183"/>
              <a:gd name="T64" fmla="*/ 798499741 w 228"/>
              <a:gd name="T65" fmla="*/ 187408147 h 183"/>
              <a:gd name="T66" fmla="*/ 798499741 w 228"/>
              <a:gd name="T67" fmla="*/ 221929928 h 183"/>
              <a:gd name="T68" fmla="*/ 798499741 w 228"/>
              <a:gd name="T69" fmla="*/ 221929928 h 183"/>
              <a:gd name="T70" fmla="*/ 724352852 w 228"/>
              <a:gd name="T71" fmla="*/ 157816463 h 183"/>
              <a:gd name="T72" fmla="*/ 707243685 w 228"/>
              <a:gd name="T73" fmla="*/ 187408147 h 183"/>
              <a:gd name="T74" fmla="*/ 712946741 w 228"/>
              <a:gd name="T75" fmla="*/ 172613415 h 183"/>
              <a:gd name="T76" fmla="*/ 735761352 w 228"/>
              <a:gd name="T77" fmla="*/ 49318751 h 183"/>
              <a:gd name="T78" fmla="*/ 695835186 w 228"/>
              <a:gd name="T79" fmla="*/ 167681098 h 183"/>
              <a:gd name="T80" fmla="*/ 769982074 w 228"/>
              <a:gd name="T81" fmla="*/ 54248847 h 183"/>
              <a:gd name="T82" fmla="*/ 747167463 w 228"/>
              <a:gd name="T83" fmla="*/ 64113482 h 183"/>
              <a:gd name="T84" fmla="*/ 758575963 w 228"/>
              <a:gd name="T85" fmla="*/ 39454116 h 183"/>
              <a:gd name="T86" fmla="*/ 661614463 w 228"/>
              <a:gd name="T87" fmla="*/ 0 h 183"/>
              <a:gd name="T88" fmla="*/ 650208352 w 228"/>
              <a:gd name="T89" fmla="*/ 9864639 h 1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28"/>
              <a:gd name="T136" fmla="*/ 0 h 183"/>
              <a:gd name="T137" fmla="*/ 228 w 228"/>
              <a:gd name="T138" fmla="*/ 183 h 1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28" h="183">
                <a:moveTo>
                  <a:pt x="120" y="5"/>
                </a:moveTo>
                <a:lnTo>
                  <a:pt x="102" y="41"/>
                </a:lnTo>
                <a:lnTo>
                  <a:pt x="96" y="38"/>
                </a:lnTo>
                <a:lnTo>
                  <a:pt x="114" y="2"/>
                </a:lnTo>
                <a:lnTo>
                  <a:pt x="120" y="5"/>
                </a:lnTo>
                <a:close/>
                <a:moveTo>
                  <a:pt x="102" y="41"/>
                </a:moveTo>
                <a:lnTo>
                  <a:pt x="101" y="43"/>
                </a:lnTo>
                <a:lnTo>
                  <a:pt x="99" y="43"/>
                </a:lnTo>
                <a:lnTo>
                  <a:pt x="99" y="40"/>
                </a:lnTo>
                <a:lnTo>
                  <a:pt x="102" y="41"/>
                </a:lnTo>
                <a:close/>
                <a:moveTo>
                  <a:pt x="99" y="43"/>
                </a:moveTo>
                <a:lnTo>
                  <a:pt x="65" y="40"/>
                </a:lnTo>
                <a:lnTo>
                  <a:pt x="65" y="33"/>
                </a:lnTo>
                <a:lnTo>
                  <a:pt x="99" y="37"/>
                </a:lnTo>
                <a:lnTo>
                  <a:pt x="99" y="43"/>
                </a:lnTo>
                <a:close/>
                <a:moveTo>
                  <a:pt x="63" y="34"/>
                </a:moveTo>
                <a:lnTo>
                  <a:pt x="65" y="33"/>
                </a:lnTo>
                <a:lnTo>
                  <a:pt x="65" y="37"/>
                </a:lnTo>
                <a:lnTo>
                  <a:pt x="63" y="34"/>
                </a:lnTo>
                <a:close/>
                <a:moveTo>
                  <a:pt x="67" y="39"/>
                </a:moveTo>
                <a:lnTo>
                  <a:pt x="10" y="75"/>
                </a:lnTo>
                <a:lnTo>
                  <a:pt x="6" y="70"/>
                </a:lnTo>
                <a:lnTo>
                  <a:pt x="63" y="34"/>
                </a:lnTo>
                <a:lnTo>
                  <a:pt x="67" y="39"/>
                </a:lnTo>
                <a:close/>
                <a:moveTo>
                  <a:pt x="5" y="72"/>
                </a:moveTo>
                <a:lnTo>
                  <a:pt x="5" y="71"/>
                </a:lnTo>
                <a:lnTo>
                  <a:pt x="6" y="70"/>
                </a:lnTo>
                <a:lnTo>
                  <a:pt x="8" y="72"/>
                </a:lnTo>
                <a:lnTo>
                  <a:pt x="5" y="72"/>
                </a:lnTo>
                <a:close/>
                <a:moveTo>
                  <a:pt x="11" y="73"/>
                </a:moveTo>
                <a:lnTo>
                  <a:pt x="6" y="110"/>
                </a:lnTo>
                <a:lnTo>
                  <a:pt x="0" y="110"/>
                </a:lnTo>
                <a:lnTo>
                  <a:pt x="5" y="72"/>
                </a:lnTo>
                <a:lnTo>
                  <a:pt x="11" y="73"/>
                </a:lnTo>
                <a:close/>
                <a:moveTo>
                  <a:pt x="0" y="111"/>
                </a:moveTo>
                <a:lnTo>
                  <a:pt x="0" y="110"/>
                </a:lnTo>
                <a:lnTo>
                  <a:pt x="3" y="110"/>
                </a:lnTo>
                <a:lnTo>
                  <a:pt x="0" y="111"/>
                </a:lnTo>
                <a:close/>
                <a:moveTo>
                  <a:pt x="6" y="109"/>
                </a:moveTo>
                <a:lnTo>
                  <a:pt x="34" y="164"/>
                </a:lnTo>
                <a:lnTo>
                  <a:pt x="28" y="167"/>
                </a:lnTo>
                <a:lnTo>
                  <a:pt x="0" y="111"/>
                </a:lnTo>
                <a:lnTo>
                  <a:pt x="6" y="109"/>
                </a:lnTo>
                <a:close/>
                <a:moveTo>
                  <a:pt x="30" y="168"/>
                </a:moveTo>
                <a:lnTo>
                  <a:pt x="28" y="168"/>
                </a:lnTo>
                <a:lnTo>
                  <a:pt x="28" y="167"/>
                </a:lnTo>
                <a:lnTo>
                  <a:pt x="31" y="165"/>
                </a:lnTo>
                <a:lnTo>
                  <a:pt x="30" y="168"/>
                </a:lnTo>
                <a:close/>
                <a:moveTo>
                  <a:pt x="32" y="162"/>
                </a:moveTo>
                <a:lnTo>
                  <a:pt x="84" y="177"/>
                </a:lnTo>
                <a:lnTo>
                  <a:pt x="82" y="183"/>
                </a:lnTo>
                <a:lnTo>
                  <a:pt x="30" y="168"/>
                </a:lnTo>
                <a:lnTo>
                  <a:pt x="32" y="162"/>
                </a:lnTo>
                <a:close/>
                <a:moveTo>
                  <a:pt x="83" y="183"/>
                </a:moveTo>
                <a:lnTo>
                  <a:pt x="82" y="183"/>
                </a:lnTo>
                <a:lnTo>
                  <a:pt x="83" y="180"/>
                </a:lnTo>
                <a:lnTo>
                  <a:pt x="83" y="183"/>
                </a:lnTo>
                <a:close/>
                <a:moveTo>
                  <a:pt x="83" y="177"/>
                </a:moveTo>
                <a:lnTo>
                  <a:pt x="154" y="174"/>
                </a:lnTo>
                <a:lnTo>
                  <a:pt x="155" y="180"/>
                </a:lnTo>
                <a:lnTo>
                  <a:pt x="83" y="183"/>
                </a:lnTo>
                <a:lnTo>
                  <a:pt x="83" y="177"/>
                </a:lnTo>
                <a:close/>
                <a:moveTo>
                  <a:pt x="156" y="180"/>
                </a:moveTo>
                <a:lnTo>
                  <a:pt x="155" y="180"/>
                </a:lnTo>
                <a:lnTo>
                  <a:pt x="155" y="177"/>
                </a:lnTo>
                <a:lnTo>
                  <a:pt x="156" y="180"/>
                </a:lnTo>
                <a:close/>
                <a:moveTo>
                  <a:pt x="153" y="174"/>
                </a:moveTo>
                <a:lnTo>
                  <a:pt x="209" y="145"/>
                </a:lnTo>
                <a:lnTo>
                  <a:pt x="212" y="150"/>
                </a:lnTo>
                <a:lnTo>
                  <a:pt x="156" y="180"/>
                </a:lnTo>
                <a:lnTo>
                  <a:pt x="153" y="174"/>
                </a:lnTo>
                <a:close/>
                <a:moveTo>
                  <a:pt x="213" y="148"/>
                </a:moveTo>
                <a:lnTo>
                  <a:pt x="213" y="150"/>
                </a:lnTo>
                <a:lnTo>
                  <a:pt x="212" y="150"/>
                </a:lnTo>
                <a:lnTo>
                  <a:pt x="210" y="147"/>
                </a:lnTo>
                <a:lnTo>
                  <a:pt x="213" y="148"/>
                </a:lnTo>
                <a:close/>
                <a:moveTo>
                  <a:pt x="207" y="147"/>
                </a:moveTo>
                <a:lnTo>
                  <a:pt x="222" y="86"/>
                </a:lnTo>
                <a:lnTo>
                  <a:pt x="228" y="88"/>
                </a:lnTo>
                <a:lnTo>
                  <a:pt x="213" y="148"/>
                </a:lnTo>
                <a:lnTo>
                  <a:pt x="207" y="147"/>
                </a:lnTo>
                <a:close/>
                <a:moveTo>
                  <a:pt x="227" y="85"/>
                </a:moveTo>
                <a:lnTo>
                  <a:pt x="228" y="86"/>
                </a:lnTo>
                <a:lnTo>
                  <a:pt x="228" y="88"/>
                </a:lnTo>
                <a:lnTo>
                  <a:pt x="225" y="87"/>
                </a:lnTo>
                <a:lnTo>
                  <a:pt x="227" y="85"/>
                </a:lnTo>
                <a:close/>
                <a:moveTo>
                  <a:pt x="222" y="89"/>
                </a:moveTo>
                <a:lnTo>
                  <a:pt x="182" y="45"/>
                </a:lnTo>
                <a:lnTo>
                  <a:pt x="186" y="41"/>
                </a:lnTo>
                <a:lnTo>
                  <a:pt x="227" y="85"/>
                </a:lnTo>
                <a:lnTo>
                  <a:pt x="222" y="89"/>
                </a:lnTo>
                <a:close/>
                <a:moveTo>
                  <a:pt x="184" y="40"/>
                </a:moveTo>
                <a:lnTo>
                  <a:pt x="185" y="40"/>
                </a:lnTo>
                <a:lnTo>
                  <a:pt x="186" y="41"/>
                </a:lnTo>
                <a:lnTo>
                  <a:pt x="184" y="43"/>
                </a:lnTo>
                <a:lnTo>
                  <a:pt x="184" y="40"/>
                </a:lnTo>
                <a:close/>
                <a:moveTo>
                  <a:pt x="184" y="46"/>
                </a:moveTo>
                <a:lnTo>
                  <a:pt x="140" y="45"/>
                </a:lnTo>
                <a:lnTo>
                  <a:pt x="140" y="38"/>
                </a:lnTo>
                <a:lnTo>
                  <a:pt x="184" y="40"/>
                </a:lnTo>
                <a:lnTo>
                  <a:pt x="184" y="46"/>
                </a:lnTo>
                <a:close/>
                <a:moveTo>
                  <a:pt x="140" y="45"/>
                </a:moveTo>
                <a:lnTo>
                  <a:pt x="139" y="44"/>
                </a:lnTo>
                <a:lnTo>
                  <a:pt x="140" y="41"/>
                </a:lnTo>
                <a:lnTo>
                  <a:pt x="140" y="45"/>
                </a:lnTo>
                <a:close/>
                <a:moveTo>
                  <a:pt x="139" y="44"/>
                </a:moveTo>
                <a:lnTo>
                  <a:pt x="124" y="38"/>
                </a:lnTo>
                <a:lnTo>
                  <a:pt x="127" y="32"/>
                </a:lnTo>
                <a:lnTo>
                  <a:pt x="141" y="39"/>
                </a:lnTo>
                <a:lnTo>
                  <a:pt x="139" y="44"/>
                </a:lnTo>
                <a:close/>
                <a:moveTo>
                  <a:pt x="124" y="38"/>
                </a:moveTo>
                <a:lnTo>
                  <a:pt x="122" y="37"/>
                </a:lnTo>
                <a:lnTo>
                  <a:pt x="122" y="34"/>
                </a:lnTo>
                <a:lnTo>
                  <a:pt x="125" y="35"/>
                </a:lnTo>
                <a:lnTo>
                  <a:pt x="124" y="38"/>
                </a:lnTo>
                <a:close/>
                <a:moveTo>
                  <a:pt x="122" y="34"/>
                </a:moveTo>
                <a:lnTo>
                  <a:pt x="129" y="10"/>
                </a:lnTo>
                <a:lnTo>
                  <a:pt x="135" y="11"/>
                </a:lnTo>
                <a:lnTo>
                  <a:pt x="128" y="36"/>
                </a:lnTo>
                <a:lnTo>
                  <a:pt x="122" y="34"/>
                </a:lnTo>
                <a:close/>
                <a:moveTo>
                  <a:pt x="133" y="8"/>
                </a:moveTo>
                <a:lnTo>
                  <a:pt x="136" y="9"/>
                </a:lnTo>
                <a:lnTo>
                  <a:pt x="135" y="11"/>
                </a:lnTo>
                <a:lnTo>
                  <a:pt x="132" y="10"/>
                </a:lnTo>
                <a:lnTo>
                  <a:pt x="133" y="8"/>
                </a:lnTo>
                <a:close/>
                <a:moveTo>
                  <a:pt x="131" y="13"/>
                </a:moveTo>
                <a:lnTo>
                  <a:pt x="116" y="7"/>
                </a:lnTo>
                <a:lnTo>
                  <a:pt x="118" y="1"/>
                </a:lnTo>
                <a:lnTo>
                  <a:pt x="133" y="8"/>
                </a:lnTo>
                <a:lnTo>
                  <a:pt x="131" y="13"/>
                </a:lnTo>
                <a:close/>
                <a:moveTo>
                  <a:pt x="114" y="2"/>
                </a:moveTo>
                <a:lnTo>
                  <a:pt x="116" y="0"/>
                </a:lnTo>
                <a:lnTo>
                  <a:pt x="118" y="1"/>
                </a:lnTo>
                <a:lnTo>
                  <a:pt x="117" y="4"/>
                </a:lnTo>
                <a:lnTo>
                  <a:pt x="114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Freeform 22"/>
          <p:cNvSpPr>
            <a:spLocks noEditPoints="1"/>
          </p:cNvSpPr>
          <p:nvPr/>
        </p:nvSpPr>
        <p:spPr bwMode="auto">
          <a:xfrm>
            <a:off x="6518275" y="4606925"/>
            <a:ext cx="903288" cy="700088"/>
          </a:xfrm>
          <a:custGeom>
            <a:avLst/>
            <a:gdLst>
              <a:gd name="T0" fmla="*/ 531071191 w 378"/>
              <a:gd name="T1" fmla="*/ 414918799 h 315"/>
              <a:gd name="T2" fmla="*/ 165602821 w 378"/>
              <a:gd name="T3" fmla="*/ 572983051 h 315"/>
              <a:gd name="T4" fmla="*/ 0 w 378"/>
              <a:gd name="T5" fmla="*/ 903931328 h 315"/>
              <a:gd name="T6" fmla="*/ 0 w 378"/>
              <a:gd name="T7" fmla="*/ 903931328 h 315"/>
              <a:gd name="T8" fmla="*/ 165602821 w 378"/>
              <a:gd name="T9" fmla="*/ 1254635553 h 315"/>
              <a:gd name="T10" fmla="*/ 131339982 w 378"/>
              <a:gd name="T11" fmla="*/ 1264514569 h 315"/>
              <a:gd name="T12" fmla="*/ 159891558 w 378"/>
              <a:gd name="T13" fmla="*/ 1249697156 h 315"/>
              <a:gd name="T14" fmla="*/ 159891558 w 378"/>
              <a:gd name="T15" fmla="*/ 1249697156 h 315"/>
              <a:gd name="T16" fmla="*/ 291231502 w 378"/>
              <a:gd name="T17" fmla="*/ 1432457836 h 315"/>
              <a:gd name="T18" fmla="*/ 291231502 w 378"/>
              <a:gd name="T19" fmla="*/ 1432457836 h 315"/>
              <a:gd name="T20" fmla="*/ 650988758 w 378"/>
              <a:gd name="T21" fmla="*/ 1541127009 h 315"/>
              <a:gd name="T22" fmla="*/ 1067851256 w 378"/>
              <a:gd name="T23" fmla="*/ 1541127009 h 315"/>
              <a:gd name="T24" fmla="*/ 1067851256 w 378"/>
              <a:gd name="T25" fmla="*/ 1541127009 h 315"/>
              <a:gd name="T26" fmla="*/ 1461871388 w 378"/>
              <a:gd name="T27" fmla="*/ 1323788663 h 315"/>
              <a:gd name="T28" fmla="*/ 1484711663 w 378"/>
              <a:gd name="T29" fmla="*/ 1343546695 h 315"/>
              <a:gd name="T30" fmla="*/ 1450448861 w 378"/>
              <a:gd name="T31" fmla="*/ 1333667679 h 315"/>
              <a:gd name="T32" fmla="*/ 1450448861 w 378"/>
              <a:gd name="T33" fmla="*/ 1333667679 h 315"/>
              <a:gd name="T34" fmla="*/ 1616051607 w 378"/>
              <a:gd name="T35" fmla="*/ 1002721485 h 315"/>
              <a:gd name="T36" fmla="*/ 1616051607 w 378"/>
              <a:gd name="T37" fmla="*/ 1002721485 h 315"/>
              <a:gd name="T38" fmla="*/ 1416186059 w 378"/>
              <a:gd name="T39" fmla="*/ 563104035 h 315"/>
              <a:gd name="T40" fmla="*/ 1050719855 w 378"/>
              <a:gd name="T41" fmla="*/ 395160768 h 315"/>
              <a:gd name="T42" fmla="*/ 1050719855 w 378"/>
              <a:gd name="T43" fmla="*/ 395160768 h 315"/>
              <a:gd name="T44" fmla="*/ 873696971 w 378"/>
              <a:gd name="T45" fmla="*/ 434676831 h 315"/>
              <a:gd name="T46" fmla="*/ 873696971 w 378"/>
              <a:gd name="T47" fmla="*/ 434676831 h 315"/>
              <a:gd name="T48" fmla="*/ 873696971 w 378"/>
              <a:gd name="T49" fmla="*/ 434676831 h 315"/>
              <a:gd name="T50" fmla="*/ 890828372 w 378"/>
              <a:gd name="T51" fmla="*/ 414918799 h 315"/>
              <a:gd name="T52" fmla="*/ 788039966 w 378"/>
              <a:gd name="T53" fmla="*/ 202521003 h 315"/>
              <a:gd name="T54" fmla="*/ 1279137240 w 378"/>
              <a:gd name="T55" fmla="*/ 617439872 h 315"/>
              <a:gd name="T56" fmla="*/ 1279137240 w 378"/>
              <a:gd name="T57" fmla="*/ 617439872 h 315"/>
              <a:gd name="T58" fmla="*/ 1758811689 w 378"/>
              <a:gd name="T59" fmla="*/ 750805473 h 315"/>
              <a:gd name="T60" fmla="*/ 1753102815 w 378"/>
              <a:gd name="T61" fmla="*/ 780442520 h 315"/>
              <a:gd name="T62" fmla="*/ 1747391552 w 378"/>
              <a:gd name="T63" fmla="*/ 750805473 h 315"/>
              <a:gd name="T64" fmla="*/ 1747391552 w 378"/>
              <a:gd name="T65" fmla="*/ 750805473 h 315"/>
              <a:gd name="T66" fmla="*/ 2147483647 w 378"/>
              <a:gd name="T67" fmla="*/ 735988061 h 315"/>
              <a:gd name="T68" fmla="*/ 2147483647 w 378"/>
              <a:gd name="T69" fmla="*/ 735988061 h 315"/>
              <a:gd name="T70" fmla="*/ 1947257100 w 378"/>
              <a:gd name="T71" fmla="*/ 627318888 h 315"/>
              <a:gd name="T72" fmla="*/ 1661734547 w 378"/>
              <a:gd name="T73" fmla="*/ 266733494 h 315"/>
              <a:gd name="T74" fmla="*/ 1661734547 w 378"/>
              <a:gd name="T75" fmla="*/ 266733494 h 315"/>
              <a:gd name="T76" fmla="*/ 1301977515 w 378"/>
              <a:gd name="T77" fmla="*/ 158064321 h 315"/>
              <a:gd name="T78" fmla="*/ 1313400042 w 378"/>
              <a:gd name="T79" fmla="*/ 128427239 h 315"/>
              <a:gd name="T80" fmla="*/ 1313400042 w 378"/>
              <a:gd name="T81" fmla="*/ 158064321 h 315"/>
              <a:gd name="T82" fmla="*/ 1313400042 w 378"/>
              <a:gd name="T83" fmla="*/ 158064321 h 315"/>
              <a:gd name="T84" fmla="*/ 810880241 w 378"/>
              <a:gd name="T85" fmla="*/ 138306255 h 315"/>
              <a:gd name="T86" fmla="*/ 816591504 w 378"/>
              <a:gd name="T87" fmla="*/ 103730811 h 315"/>
              <a:gd name="T88" fmla="*/ 513939790 w 378"/>
              <a:gd name="T89" fmla="*/ 14819639 h 315"/>
              <a:gd name="T90" fmla="*/ 405440120 w 378"/>
              <a:gd name="T91" fmla="*/ 24698659 h 315"/>
              <a:gd name="T92" fmla="*/ 405440120 w 378"/>
              <a:gd name="T93" fmla="*/ 24698659 h 315"/>
              <a:gd name="T94" fmla="*/ 730934499 w 378"/>
              <a:gd name="T95" fmla="*/ 163004940 h 315"/>
              <a:gd name="T96" fmla="*/ 730934499 w 378"/>
              <a:gd name="T97" fmla="*/ 163004940 h 315"/>
              <a:gd name="T98" fmla="*/ 730934499 w 378"/>
              <a:gd name="T99" fmla="*/ 163004940 h 315"/>
              <a:gd name="T100" fmla="*/ 708094224 w 378"/>
              <a:gd name="T101" fmla="*/ 177822353 h 315"/>
              <a:gd name="T102" fmla="*/ 742357026 w 378"/>
              <a:gd name="T103" fmla="*/ 330948277 h 315"/>
              <a:gd name="T104" fmla="*/ 736645763 w 378"/>
              <a:gd name="T105" fmla="*/ 409980403 h 315"/>
              <a:gd name="T106" fmla="*/ 770908565 w 378"/>
              <a:gd name="T107" fmla="*/ 424797815 h 315"/>
              <a:gd name="T108" fmla="*/ 753777164 w 378"/>
              <a:gd name="T109" fmla="*/ 424797815 h 315"/>
              <a:gd name="T110" fmla="*/ 753777164 w 378"/>
              <a:gd name="T111" fmla="*/ 424797815 h 315"/>
              <a:gd name="T112" fmla="*/ 531071191 w 378"/>
              <a:gd name="T113" fmla="*/ 414918799 h 31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8"/>
              <a:gd name="T172" fmla="*/ 0 h 315"/>
              <a:gd name="T173" fmla="*/ 378 w 378"/>
              <a:gd name="T174" fmla="*/ 315 h 31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8" h="315">
                <a:moveTo>
                  <a:pt x="96" y="89"/>
                </a:moveTo>
                <a:lnTo>
                  <a:pt x="30" y="119"/>
                </a:lnTo>
                <a:lnTo>
                  <a:pt x="28" y="113"/>
                </a:lnTo>
                <a:lnTo>
                  <a:pt x="93" y="84"/>
                </a:lnTo>
                <a:lnTo>
                  <a:pt x="96" y="89"/>
                </a:lnTo>
                <a:close/>
                <a:moveTo>
                  <a:pt x="26" y="115"/>
                </a:moveTo>
                <a:lnTo>
                  <a:pt x="28" y="113"/>
                </a:lnTo>
                <a:lnTo>
                  <a:pt x="29" y="116"/>
                </a:lnTo>
                <a:lnTo>
                  <a:pt x="26" y="115"/>
                </a:lnTo>
                <a:close/>
                <a:moveTo>
                  <a:pt x="32" y="117"/>
                </a:moveTo>
                <a:lnTo>
                  <a:pt x="6" y="185"/>
                </a:lnTo>
                <a:lnTo>
                  <a:pt x="0" y="183"/>
                </a:lnTo>
                <a:lnTo>
                  <a:pt x="26" y="115"/>
                </a:lnTo>
                <a:lnTo>
                  <a:pt x="32" y="117"/>
                </a:lnTo>
                <a:close/>
                <a:moveTo>
                  <a:pt x="0" y="185"/>
                </a:moveTo>
                <a:lnTo>
                  <a:pt x="0" y="183"/>
                </a:lnTo>
                <a:lnTo>
                  <a:pt x="3" y="184"/>
                </a:lnTo>
                <a:lnTo>
                  <a:pt x="0" y="185"/>
                </a:lnTo>
                <a:close/>
                <a:moveTo>
                  <a:pt x="6" y="183"/>
                </a:moveTo>
                <a:lnTo>
                  <a:pt x="29" y="254"/>
                </a:lnTo>
                <a:lnTo>
                  <a:pt x="23" y="255"/>
                </a:lnTo>
                <a:lnTo>
                  <a:pt x="0" y="185"/>
                </a:lnTo>
                <a:lnTo>
                  <a:pt x="6" y="183"/>
                </a:lnTo>
                <a:close/>
                <a:moveTo>
                  <a:pt x="23" y="256"/>
                </a:moveTo>
                <a:lnTo>
                  <a:pt x="23" y="255"/>
                </a:lnTo>
                <a:lnTo>
                  <a:pt x="26" y="255"/>
                </a:lnTo>
                <a:lnTo>
                  <a:pt x="23" y="256"/>
                </a:lnTo>
                <a:close/>
                <a:moveTo>
                  <a:pt x="28" y="253"/>
                </a:moveTo>
                <a:lnTo>
                  <a:pt x="54" y="285"/>
                </a:lnTo>
                <a:lnTo>
                  <a:pt x="50" y="289"/>
                </a:lnTo>
                <a:lnTo>
                  <a:pt x="23" y="256"/>
                </a:lnTo>
                <a:lnTo>
                  <a:pt x="28" y="253"/>
                </a:lnTo>
                <a:close/>
                <a:moveTo>
                  <a:pt x="51" y="290"/>
                </a:moveTo>
                <a:lnTo>
                  <a:pt x="50" y="289"/>
                </a:lnTo>
                <a:lnTo>
                  <a:pt x="52" y="287"/>
                </a:lnTo>
                <a:lnTo>
                  <a:pt x="51" y="290"/>
                </a:lnTo>
                <a:close/>
                <a:moveTo>
                  <a:pt x="53" y="284"/>
                </a:moveTo>
                <a:lnTo>
                  <a:pt x="115" y="309"/>
                </a:lnTo>
                <a:lnTo>
                  <a:pt x="113" y="315"/>
                </a:lnTo>
                <a:lnTo>
                  <a:pt x="51" y="290"/>
                </a:lnTo>
                <a:lnTo>
                  <a:pt x="53" y="284"/>
                </a:lnTo>
                <a:close/>
                <a:moveTo>
                  <a:pt x="114" y="315"/>
                </a:moveTo>
                <a:lnTo>
                  <a:pt x="113" y="315"/>
                </a:lnTo>
                <a:lnTo>
                  <a:pt x="114" y="312"/>
                </a:lnTo>
                <a:lnTo>
                  <a:pt x="114" y="315"/>
                </a:lnTo>
                <a:close/>
                <a:moveTo>
                  <a:pt x="114" y="308"/>
                </a:moveTo>
                <a:lnTo>
                  <a:pt x="187" y="305"/>
                </a:lnTo>
                <a:lnTo>
                  <a:pt x="187" y="312"/>
                </a:lnTo>
                <a:lnTo>
                  <a:pt x="114" y="315"/>
                </a:lnTo>
                <a:lnTo>
                  <a:pt x="114" y="308"/>
                </a:lnTo>
                <a:close/>
                <a:moveTo>
                  <a:pt x="189" y="311"/>
                </a:moveTo>
                <a:lnTo>
                  <a:pt x="187" y="312"/>
                </a:lnTo>
                <a:lnTo>
                  <a:pt x="187" y="308"/>
                </a:lnTo>
                <a:lnTo>
                  <a:pt x="189" y="311"/>
                </a:lnTo>
                <a:close/>
                <a:moveTo>
                  <a:pt x="186" y="306"/>
                </a:moveTo>
                <a:lnTo>
                  <a:pt x="256" y="268"/>
                </a:lnTo>
                <a:lnTo>
                  <a:pt x="259" y="274"/>
                </a:lnTo>
                <a:lnTo>
                  <a:pt x="189" y="311"/>
                </a:lnTo>
                <a:lnTo>
                  <a:pt x="186" y="306"/>
                </a:lnTo>
                <a:close/>
                <a:moveTo>
                  <a:pt x="260" y="272"/>
                </a:moveTo>
                <a:lnTo>
                  <a:pt x="259" y="274"/>
                </a:lnTo>
                <a:lnTo>
                  <a:pt x="257" y="271"/>
                </a:lnTo>
                <a:lnTo>
                  <a:pt x="260" y="272"/>
                </a:lnTo>
                <a:close/>
                <a:moveTo>
                  <a:pt x="254" y="270"/>
                </a:moveTo>
                <a:lnTo>
                  <a:pt x="277" y="203"/>
                </a:lnTo>
                <a:lnTo>
                  <a:pt x="283" y="205"/>
                </a:lnTo>
                <a:lnTo>
                  <a:pt x="260" y="272"/>
                </a:lnTo>
                <a:lnTo>
                  <a:pt x="254" y="270"/>
                </a:lnTo>
                <a:close/>
                <a:moveTo>
                  <a:pt x="283" y="203"/>
                </a:moveTo>
                <a:lnTo>
                  <a:pt x="283" y="205"/>
                </a:lnTo>
                <a:lnTo>
                  <a:pt x="280" y="204"/>
                </a:lnTo>
                <a:lnTo>
                  <a:pt x="283" y="203"/>
                </a:lnTo>
                <a:close/>
                <a:moveTo>
                  <a:pt x="277" y="205"/>
                </a:moveTo>
                <a:lnTo>
                  <a:pt x="245" y="115"/>
                </a:lnTo>
                <a:lnTo>
                  <a:pt x="251" y="113"/>
                </a:lnTo>
                <a:lnTo>
                  <a:pt x="283" y="203"/>
                </a:lnTo>
                <a:lnTo>
                  <a:pt x="277" y="205"/>
                </a:lnTo>
                <a:close/>
                <a:moveTo>
                  <a:pt x="249" y="111"/>
                </a:moveTo>
                <a:lnTo>
                  <a:pt x="251" y="113"/>
                </a:lnTo>
                <a:lnTo>
                  <a:pt x="248" y="114"/>
                </a:lnTo>
                <a:lnTo>
                  <a:pt x="249" y="111"/>
                </a:lnTo>
                <a:close/>
                <a:moveTo>
                  <a:pt x="246" y="117"/>
                </a:moveTo>
                <a:lnTo>
                  <a:pt x="181" y="86"/>
                </a:lnTo>
                <a:lnTo>
                  <a:pt x="184" y="80"/>
                </a:lnTo>
                <a:lnTo>
                  <a:pt x="249" y="111"/>
                </a:lnTo>
                <a:lnTo>
                  <a:pt x="246" y="117"/>
                </a:lnTo>
                <a:close/>
                <a:moveTo>
                  <a:pt x="182" y="80"/>
                </a:moveTo>
                <a:lnTo>
                  <a:pt x="184" y="80"/>
                </a:lnTo>
                <a:lnTo>
                  <a:pt x="182" y="83"/>
                </a:lnTo>
                <a:lnTo>
                  <a:pt x="182" y="80"/>
                </a:lnTo>
                <a:close/>
                <a:moveTo>
                  <a:pt x="183" y="86"/>
                </a:moveTo>
                <a:lnTo>
                  <a:pt x="153" y="88"/>
                </a:lnTo>
                <a:lnTo>
                  <a:pt x="153" y="82"/>
                </a:lnTo>
                <a:lnTo>
                  <a:pt x="182" y="80"/>
                </a:lnTo>
                <a:lnTo>
                  <a:pt x="183" y="86"/>
                </a:lnTo>
                <a:close/>
                <a:moveTo>
                  <a:pt x="153" y="88"/>
                </a:moveTo>
                <a:lnTo>
                  <a:pt x="151" y="88"/>
                </a:lnTo>
                <a:lnTo>
                  <a:pt x="150" y="86"/>
                </a:lnTo>
                <a:lnTo>
                  <a:pt x="153" y="85"/>
                </a:lnTo>
                <a:lnTo>
                  <a:pt x="153" y="88"/>
                </a:lnTo>
                <a:close/>
                <a:moveTo>
                  <a:pt x="150" y="86"/>
                </a:moveTo>
                <a:lnTo>
                  <a:pt x="135" y="42"/>
                </a:lnTo>
                <a:lnTo>
                  <a:pt x="141" y="40"/>
                </a:lnTo>
                <a:lnTo>
                  <a:pt x="156" y="84"/>
                </a:lnTo>
                <a:lnTo>
                  <a:pt x="150" y="86"/>
                </a:lnTo>
                <a:close/>
                <a:moveTo>
                  <a:pt x="135" y="42"/>
                </a:moveTo>
                <a:lnTo>
                  <a:pt x="141" y="38"/>
                </a:lnTo>
                <a:lnTo>
                  <a:pt x="138" y="41"/>
                </a:lnTo>
                <a:lnTo>
                  <a:pt x="135" y="42"/>
                </a:lnTo>
                <a:close/>
                <a:moveTo>
                  <a:pt x="141" y="38"/>
                </a:moveTo>
                <a:lnTo>
                  <a:pt x="229" y="120"/>
                </a:lnTo>
                <a:lnTo>
                  <a:pt x="224" y="125"/>
                </a:lnTo>
                <a:lnTo>
                  <a:pt x="136" y="43"/>
                </a:lnTo>
                <a:lnTo>
                  <a:pt x="141" y="38"/>
                </a:lnTo>
                <a:close/>
                <a:moveTo>
                  <a:pt x="225" y="125"/>
                </a:moveTo>
                <a:lnTo>
                  <a:pt x="224" y="125"/>
                </a:lnTo>
                <a:lnTo>
                  <a:pt x="226" y="122"/>
                </a:lnTo>
                <a:lnTo>
                  <a:pt x="225" y="125"/>
                </a:lnTo>
                <a:close/>
                <a:moveTo>
                  <a:pt x="228" y="119"/>
                </a:moveTo>
                <a:lnTo>
                  <a:pt x="308" y="152"/>
                </a:lnTo>
                <a:lnTo>
                  <a:pt x="305" y="158"/>
                </a:lnTo>
                <a:lnTo>
                  <a:pt x="225" y="125"/>
                </a:lnTo>
                <a:lnTo>
                  <a:pt x="228" y="119"/>
                </a:lnTo>
                <a:close/>
                <a:moveTo>
                  <a:pt x="307" y="158"/>
                </a:moveTo>
                <a:lnTo>
                  <a:pt x="305" y="158"/>
                </a:lnTo>
                <a:lnTo>
                  <a:pt x="306" y="155"/>
                </a:lnTo>
                <a:lnTo>
                  <a:pt x="307" y="158"/>
                </a:lnTo>
                <a:close/>
                <a:moveTo>
                  <a:pt x="306" y="152"/>
                </a:moveTo>
                <a:lnTo>
                  <a:pt x="376" y="149"/>
                </a:lnTo>
                <a:lnTo>
                  <a:pt x="377" y="155"/>
                </a:lnTo>
                <a:lnTo>
                  <a:pt x="307" y="158"/>
                </a:lnTo>
                <a:lnTo>
                  <a:pt x="306" y="152"/>
                </a:lnTo>
                <a:close/>
                <a:moveTo>
                  <a:pt x="378" y="149"/>
                </a:moveTo>
                <a:lnTo>
                  <a:pt x="377" y="155"/>
                </a:lnTo>
                <a:lnTo>
                  <a:pt x="377" y="152"/>
                </a:lnTo>
                <a:lnTo>
                  <a:pt x="378" y="149"/>
                </a:lnTo>
                <a:close/>
                <a:moveTo>
                  <a:pt x="375" y="154"/>
                </a:moveTo>
                <a:lnTo>
                  <a:pt x="339" y="130"/>
                </a:lnTo>
                <a:lnTo>
                  <a:pt x="342" y="125"/>
                </a:lnTo>
                <a:lnTo>
                  <a:pt x="378" y="149"/>
                </a:lnTo>
                <a:lnTo>
                  <a:pt x="375" y="154"/>
                </a:lnTo>
                <a:close/>
                <a:moveTo>
                  <a:pt x="339" y="130"/>
                </a:moveTo>
                <a:lnTo>
                  <a:pt x="338" y="129"/>
                </a:lnTo>
                <a:lnTo>
                  <a:pt x="341" y="127"/>
                </a:lnTo>
                <a:lnTo>
                  <a:pt x="339" y="130"/>
                </a:lnTo>
                <a:close/>
                <a:moveTo>
                  <a:pt x="338" y="129"/>
                </a:moveTo>
                <a:lnTo>
                  <a:pt x="286" y="57"/>
                </a:lnTo>
                <a:lnTo>
                  <a:pt x="291" y="54"/>
                </a:lnTo>
                <a:lnTo>
                  <a:pt x="343" y="125"/>
                </a:lnTo>
                <a:lnTo>
                  <a:pt x="338" y="129"/>
                </a:lnTo>
                <a:close/>
                <a:moveTo>
                  <a:pt x="290" y="53"/>
                </a:moveTo>
                <a:lnTo>
                  <a:pt x="291" y="54"/>
                </a:lnTo>
                <a:lnTo>
                  <a:pt x="288" y="55"/>
                </a:lnTo>
                <a:lnTo>
                  <a:pt x="290" y="53"/>
                </a:lnTo>
                <a:close/>
                <a:moveTo>
                  <a:pt x="287" y="58"/>
                </a:moveTo>
                <a:lnTo>
                  <a:pt x="228" y="32"/>
                </a:lnTo>
                <a:lnTo>
                  <a:pt x="231" y="26"/>
                </a:lnTo>
                <a:lnTo>
                  <a:pt x="290" y="53"/>
                </a:lnTo>
                <a:lnTo>
                  <a:pt x="287" y="58"/>
                </a:lnTo>
                <a:close/>
                <a:moveTo>
                  <a:pt x="230" y="26"/>
                </a:moveTo>
                <a:lnTo>
                  <a:pt x="231" y="26"/>
                </a:lnTo>
                <a:lnTo>
                  <a:pt x="230" y="29"/>
                </a:lnTo>
                <a:lnTo>
                  <a:pt x="230" y="26"/>
                </a:lnTo>
                <a:close/>
                <a:moveTo>
                  <a:pt x="230" y="32"/>
                </a:moveTo>
                <a:lnTo>
                  <a:pt x="142" y="28"/>
                </a:lnTo>
                <a:lnTo>
                  <a:pt x="142" y="21"/>
                </a:lnTo>
                <a:lnTo>
                  <a:pt x="230" y="26"/>
                </a:lnTo>
                <a:lnTo>
                  <a:pt x="230" y="32"/>
                </a:lnTo>
                <a:close/>
                <a:moveTo>
                  <a:pt x="142" y="28"/>
                </a:moveTo>
                <a:lnTo>
                  <a:pt x="141" y="27"/>
                </a:lnTo>
                <a:lnTo>
                  <a:pt x="142" y="24"/>
                </a:lnTo>
                <a:lnTo>
                  <a:pt x="142" y="28"/>
                </a:lnTo>
                <a:close/>
                <a:moveTo>
                  <a:pt x="141" y="27"/>
                </a:moveTo>
                <a:lnTo>
                  <a:pt x="88" y="6"/>
                </a:lnTo>
                <a:lnTo>
                  <a:pt x="91" y="0"/>
                </a:lnTo>
                <a:lnTo>
                  <a:pt x="143" y="21"/>
                </a:lnTo>
                <a:lnTo>
                  <a:pt x="141" y="27"/>
                </a:lnTo>
                <a:close/>
                <a:moveTo>
                  <a:pt x="89" y="0"/>
                </a:moveTo>
                <a:lnTo>
                  <a:pt x="91" y="0"/>
                </a:lnTo>
                <a:lnTo>
                  <a:pt x="90" y="3"/>
                </a:lnTo>
                <a:lnTo>
                  <a:pt x="89" y="0"/>
                </a:lnTo>
                <a:close/>
                <a:moveTo>
                  <a:pt x="90" y="6"/>
                </a:moveTo>
                <a:lnTo>
                  <a:pt x="72" y="11"/>
                </a:lnTo>
                <a:lnTo>
                  <a:pt x="71" y="5"/>
                </a:lnTo>
                <a:lnTo>
                  <a:pt x="89" y="0"/>
                </a:lnTo>
                <a:lnTo>
                  <a:pt x="90" y="6"/>
                </a:lnTo>
                <a:close/>
                <a:moveTo>
                  <a:pt x="70" y="11"/>
                </a:moveTo>
                <a:lnTo>
                  <a:pt x="71" y="5"/>
                </a:lnTo>
                <a:lnTo>
                  <a:pt x="72" y="8"/>
                </a:lnTo>
                <a:lnTo>
                  <a:pt x="70" y="11"/>
                </a:lnTo>
                <a:close/>
                <a:moveTo>
                  <a:pt x="73" y="5"/>
                </a:moveTo>
                <a:lnTo>
                  <a:pt x="128" y="33"/>
                </a:lnTo>
                <a:lnTo>
                  <a:pt x="126" y="39"/>
                </a:lnTo>
                <a:lnTo>
                  <a:pt x="70" y="11"/>
                </a:lnTo>
                <a:lnTo>
                  <a:pt x="73" y="5"/>
                </a:lnTo>
                <a:close/>
                <a:moveTo>
                  <a:pt x="128" y="33"/>
                </a:moveTo>
                <a:lnTo>
                  <a:pt x="130" y="34"/>
                </a:lnTo>
                <a:lnTo>
                  <a:pt x="130" y="36"/>
                </a:lnTo>
                <a:lnTo>
                  <a:pt x="127" y="36"/>
                </a:lnTo>
                <a:lnTo>
                  <a:pt x="128" y="33"/>
                </a:lnTo>
                <a:close/>
                <a:moveTo>
                  <a:pt x="130" y="36"/>
                </a:moveTo>
                <a:lnTo>
                  <a:pt x="133" y="67"/>
                </a:lnTo>
                <a:lnTo>
                  <a:pt x="127" y="67"/>
                </a:lnTo>
                <a:lnTo>
                  <a:pt x="124" y="36"/>
                </a:lnTo>
                <a:lnTo>
                  <a:pt x="130" y="36"/>
                </a:lnTo>
                <a:close/>
                <a:moveTo>
                  <a:pt x="133" y="67"/>
                </a:moveTo>
                <a:lnTo>
                  <a:pt x="133" y="67"/>
                </a:lnTo>
                <a:lnTo>
                  <a:pt x="130" y="67"/>
                </a:lnTo>
                <a:lnTo>
                  <a:pt x="133" y="67"/>
                </a:lnTo>
                <a:close/>
                <a:moveTo>
                  <a:pt x="133" y="67"/>
                </a:moveTo>
                <a:lnTo>
                  <a:pt x="135" y="83"/>
                </a:lnTo>
                <a:lnTo>
                  <a:pt x="129" y="83"/>
                </a:lnTo>
                <a:lnTo>
                  <a:pt x="127" y="67"/>
                </a:lnTo>
                <a:lnTo>
                  <a:pt x="133" y="67"/>
                </a:lnTo>
                <a:close/>
                <a:moveTo>
                  <a:pt x="135" y="83"/>
                </a:moveTo>
                <a:lnTo>
                  <a:pt x="135" y="86"/>
                </a:lnTo>
                <a:lnTo>
                  <a:pt x="132" y="86"/>
                </a:lnTo>
                <a:lnTo>
                  <a:pt x="132" y="83"/>
                </a:lnTo>
                <a:lnTo>
                  <a:pt x="135" y="83"/>
                </a:lnTo>
                <a:close/>
                <a:moveTo>
                  <a:pt x="132" y="86"/>
                </a:moveTo>
                <a:lnTo>
                  <a:pt x="95" y="90"/>
                </a:lnTo>
                <a:lnTo>
                  <a:pt x="94" y="83"/>
                </a:lnTo>
                <a:lnTo>
                  <a:pt x="132" y="80"/>
                </a:lnTo>
                <a:lnTo>
                  <a:pt x="132" y="86"/>
                </a:lnTo>
                <a:close/>
                <a:moveTo>
                  <a:pt x="93" y="84"/>
                </a:moveTo>
                <a:lnTo>
                  <a:pt x="94" y="83"/>
                </a:lnTo>
                <a:lnTo>
                  <a:pt x="94" y="86"/>
                </a:lnTo>
                <a:lnTo>
                  <a:pt x="93" y="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Freeform 23"/>
          <p:cNvSpPr>
            <a:spLocks noEditPoints="1"/>
          </p:cNvSpPr>
          <p:nvPr/>
        </p:nvSpPr>
        <p:spPr bwMode="auto">
          <a:xfrm>
            <a:off x="5786438" y="3246438"/>
            <a:ext cx="403225" cy="371475"/>
          </a:xfrm>
          <a:custGeom>
            <a:avLst/>
            <a:gdLst>
              <a:gd name="T0" fmla="*/ 34157211 w 169"/>
              <a:gd name="T1" fmla="*/ 539328256 h 167"/>
              <a:gd name="T2" fmla="*/ 56926301 w 169"/>
              <a:gd name="T3" fmla="*/ 277084728 h 167"/>
              <a:gd name="T4" fmla="*/ 11385738 w 169"/>
              <a:gd name="T5" fmla="*/ 549224614 h 167"/>
              <a:gd name="T6" fmla="*/ 0 w 169"/>
              <a:gd name="T7" fmla="*/ 534378965 h 167"/>
              <a:gd name="T8" fmla="*/ 11385738 w 169"/>
              <a:gd name="T9" fmla="*/ 549224614 h 167"/>
              <a:gd name="T10" fmla="*/ 187859910 w 169"/>
              <a:gd name="T11" fmla="*/ 588807957 h 167"/>
              <a:gd name="T12" fmla="*/ 11385738 w 169"/>
              <a:gd name="T13" fmla="*/ 549224614 h 167"/>
              <a:gd name="T14" fmla="*/ 187859910 w 169"/>
              <a:gd name="T15" fmla="*/ 588807957 h 167"/>
              <a:gd name="T16" fmla="*/ 182167043 w 169"/>
              <a:gd name="T17" fmla="*/ 603651381 h 167"/>
              <a:gd name="T18" fmla="*/ 187859910 w 169"/>
              <a:gd name="T19" fmla="*/ 588807957 h 167"/>
              <a:gd name="T20" fmla="*/ 426955621 w 169"/>
              <a:gd name="T21" fmla="*/ 722403220 h 167"/>
              <a:gd name="T22" fmla="*/ 187859910 w 169"/>
              <a:gd name="T23" fmla="*/ 588807957 h 167"/>
              <a:gd name="T24" fmla="*/ 449727089 w 169"/>
              <a:gd name="T25" fmla="*/ 697663439 h 167"/>
              <a:gd name="T26" fmla="*/ 438341355 w 169"/>
              <a:gd name="T27" fmla="*/ 692714148 h 167"/>
              <a:gd name="T28" fmla="*/ 535117706 w 169"/>
              <a:gd name="T29" fmla="*/ 801569630 h 167"/>
              <a:gd name="T30" fmla="*/ 415569887 w 169"/>
              <a:gd name="T31" fmla="*/ 717453929 h 167"/>
              <a:gd name="T32" fmla="*/ 518039105 w 169"/>
              <a:gd name="T33" fmla="*/ 826309411 h 167"/>
              <a:gd name="T34" fmla="*/ 506653372 w 169"/>
              <a:gd name="T35" fmla="*/ 821362344 h 167"/>
              <a:gd name="T36" fmla="*/ 518039105 w 169"/>
              <a:gd name="T37" fmla="*/ 826309411 h 167"/>
              <a:gd name="T38" fmla="*/ 745749158 w 169"/>
              <a:gd name="T39" fmla="*/ 786726206 h 167"/>
              <a:gd name="T40" fmla="*/ 518039105 w 169"/>
              <a:gd name="T41" fmla="*/ 826309411 h 167"/>
              <a:gd name="T42" fmla="*/ 757134892 w 169"/>
              <a:gd name="T43" fmla="*/ 816413054 h 167"/>
              <a:gd name="T44" fmla="*/ 751442025 w 169"/>
              <a:gd name="T45" fmla="*/ 801569630 h 167"/>
              <a:gd name="T46" fmla="*/ 740056291 w 169"/>
              <a:gd name="T47" fmla="*/ 786726206 h 167"/>
              <a:gd name="T48" fmla="*/ 950687594 w 169"/>
              <a:gd name="T49" fmla="*/ 742193710 h 167"/>
              <a:gd name="T50" fmla="*/ 740056291 w 169"/>
              <a:gd name="T51" fmla="*/ 786726206 h 167"/>
              <a:gd name="T52" fmla="*/ 962073327 w 169"/>
              <a:gd name="T53" fmla="*/ 737246644 h 167"/>
              <a:gd name="T54" fmla="*/ 944994727 w 169"/>
              <a:gd name="T55" fmla="*/ 727350287 h 167"/>
              <a:gd name="T56" fmla="*/ 927916126 w 169"/>
              <a:gd name="T57" fmla="*/ 727350287 h 167"/>
              <a:gd name="T58" fmla="*/ 950687594 w 169"/>
              <a:gd name="T59" fmla="*/ 603651381 h 167"/>
              <a:gd name="T60" fmla="*/ 927916126 w 169"/>
              <a:gd name="T61" fmla="*/ 727350287 h 167"/>
              <a:gd name="T62" fmla="*/ 950687594 w 169"/>
              <a:gd name="T63" fmla="*/ 603651381 h 167"/>
              <a:gd name="T64" fmla="*/ 950687594 w 169"/>
              <a:gd name="T65" fmla="*/ 598704315 h 167"/>
              <a:gd name="T66" fmla="*/ 842525509 w 169"/>
              <a:gd name="T67" fmla="*/ 356253431 h 167"/>
              <a:gd name="T68" fmla="*/ 950687594 w 169"/>
              <a:gd name="T69" fmla="*/ 598704315 h 167"/>
              <a:gd name="T70" fmla="*/ 842525509 w 169"/>
              <a:gd name="T71" fmla="*/ 356253431 h 167"/>
              <a:gd name="T72" fmla="*/ 831139775 w 169"/>
              <a:gd name="T73" fmla="*/ 89062802 h 167"/>
              <a:gd name="T74" fmla="*/ 842525509 w 169"/>
              <a:gd name="T75" fmla="*/ 356253431 h 167"/>
              <a:gd name="T76" fmla="*/ 831139775 w 169"/>
              <a:gd name="T77" fmla="*/ 79166444 h 167"/>
              <a:gd name="T78" fmla="*/ 814061174 w 169"/>
              <a:gd name="T79" fmla="*/ 89062802 h 167"/>
              <a:gd name="T80" fmla="*/ 808368307 w 169"/>
              <a:gd name="T81" fmla="*/ 103906226 h 167"/>
              <a:gd name="T82" fmla="*/ 626201339 w 169"/>
              <a:gd name="T83" fmla="*/ 0 h 167"/>
              <a:gd name="T84" fmla="*/ 808368307 w 169"/>
              <a:gd name="T85" fmla="*/ 103906226 h 167"/>
              <a:gd name="T86" fmla="*/ 626201339 w 169"/>
              <a:gd name="T87" fmla="*/ 0 h 167"/>
              <a:gd name="T88" fmla="*/ 614815456 w 169"/>
              <a:gd name="T89" fmla="*/ 0 h 167"/>
              <a:gd name="T90" fmla="*/ 392798420 w 169"/>
              <a:gd name="T91" fmla="*/ 79166444 h 167"/>
              <a:gd name="T92" fmla="*/ 614815456 w 169"/>
              <a:gd name="T93" fmla="*/ 0 h 167"/>
              <a:gd name="T94" fmla="*/ 375722205 w 169"/>
              <a:gd name="T95" fmla="*/ 49479580 h 167"/>
              <a:gd name="T96" fmla="*/ 387105553 w 169"/>
              <a:gd name="T97" fmla="*/ 64323003 h 167"/>
              <a:gd name="T98" fmla="*/ 398491287 w 169"/>
              <a:gd name="T99" fmla="*/ 74219378 h 167"/>
              <a:gd name="T100" fmla="*/ 62619168 w 169"/>
              <a:gd name="T101" fmla="*/ 267190595 h 167"/>
              <a:gd name="T102" fmla="*/ 398491287 w 169"/>
              <a:gd name="T103" fmla="*/ 74219378 h 167"/>
              <a:gd name="T104" fmla="*/ 62619168 w 169"/>
              <a:gd name="T105" fmla="*/ 267190595 h 167"/>
              <a:gd name="T106" fmla="*/ 56926301 w 169"/>
              <a:gd name="T107" fmla="*/ 277084728 h 16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9"/>
              <a:gd name="T163" fmla="*/ 0 h 167"/>
              <a:gd name="T164" fmla="*/ 169 w 169"/>
              <a:gd name="T165" fmla="*/ 167 h 16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9" h="167">
                <a:moveTo>
                  <a:pt x="16" y="57"/>
                </a:moveTo>
                <a:lnTo>
                  <a:pt x="6" y="109"/>
                </a:lnTo>
                <a:lnTo>
                  <a:pt x="0" y="108"/>
                </a:lnTo>
                <a:lnTo>
                  <a:pt x="10" y="56"/>
                </a:lnTo>
                <a:lnTo>
                  <a:pt x="16" y="57"/>
                </a:lnTo>
                <a:close/>
                <a:moveTo>
                  <a:pt x="2" y="111"/>
                </a:moveTo>
                <a:lnTo>
                  <a:pt x="0" y="110"/>
                </a:lnTo>
                <a:lnTo>
                  <a:pt x="0" y="108"/>
                </a:lnTo>
                <a:lnTo>
                  <a:pt x="3" y="109"/>
                </a:lnTo>
                <a:lnTo>
                  <a:pt x="2" y="111"/>
                </a:lnTo>
                <a:close/>
                <a:moveTo>
                  <a:pt x="4" y="106"/>
                </a:moveTo>
                <a:lnTo>
                  <a:pt x="33" y="119"/>
                </a:lnTo>
                <a:lnTo>
                  <a:pt x="31" y="125"/>
                </a:lnTo>
                <a:lnTo>
                  <a:pt x="2" y="111"/>
                </a:lnTo>
                <a:lnTo>
                  <a:pt x="4" y="106"/>
                </a:lnTo>
                <a:close/>
                <a:moveTo>
                  <a:pt x="33" y="119"/>
                </a:moveTo>
                <a:lnTo>
                  <a:pt x="33" y="119"/>
                </a:lnTo>
                <a:lnTo>
                  <a:pt x="32" y="122"/>
                </a:lnTo>
                <a:lnTo>
                  <a:pt x="33" y="119"/>
                </a:lnTo>
                <a:close/>
                <a:moveTo>
                  <a:pt x="33" y="119"/>
                </a:moveTo>
                <a:lnTo>
                  <a:pt x="77" y="140"/>
                </a:lnTo>
                <a:lnTo>
                  <a:pt x="75" y="146"/>
                </a:lnTo>
                <a:lnTo>
                  <a:pt x="31" y="125"/>
                </a:lnTo>
                <a:lnTo>
                  <a:pt x="33" y="119"/>
                </a:lnTo>
                <a:close/>
                <a:moveTo>
                  <a:pt x="77" y="140"/>
                </a:moveTo>
                <a:lnTo>
                  <a:pt x="79" y="141"/>
                </a:lnTo>
                <a:lnTo>
                  <a:pt x="76" y="143"/>
                </a:lnTo>
                <a:lnTo>
                  <a:pt x="77" y="140"/>
                </a:lnTo>
                <a:close/>
                <a:moveTo>
                  <a:pt x="79" y="141"/>
                </a:moveTo>
                <a:lnTo>
                  <a:pt x="94" y="162"/>
                </a:lnTo>
                <a:lnTo>
                  <a:pt x="89" y="166"/>
                </a:lnTo>
                <a:lnTo>
                  <a:pt x="73" y="145"/>
                </a:lnTo>
                <a:lnTo>
                  <a:pt x="79" y="141"/>
                </a:lnTo>
                <a:close/>
                <a:moveTo>
                  <a:pt x="91" y="167"/>
                </a:moveTo>
                <a:lnTo>
                  <a:pt x="90" y="167"/>
                </a:lnTo>
                <a:lnTo>
                  <a:pt x="89" y="166"/>
                </a:lnTo>
                <a:lnTo>
                  <a:pt x="91" y="164"/>
                </a:lnTo>
                <a:lnTo>
                  <a:pt x="91" y="167"/>
                </a:lnTo>
                <a:close/>
                <a:moveTo>
                  <a:pt x="91" y="161"/>
                </a:moveTo>
                <a:lnTo>
                  <a:pt x="131" y="159"/>
                </a:lnTo>
                <a:lnTo>
                  <a:pt x="132" y="165"/>
                </a:lnTo>
                <a:lnTo>
                  <a:pt x="91" y="167"/>
                </a:lnTo>
                <a:lnTo>
                  <a:pt x="91" y="161"/>
                </a:lnTo>
                <a:close/>
                <a:moveTo>
                  <a:pt x="133" y="165"/>
                </a:moveTo>
                <a:lnTo>
                  <a:pt x="132" y="165"/>
                </a:lnTo>
                <a:lnTo>
                  <a:pt x="132" y="162"/>
                </a:lnTo>
                <a:lnTo>
                  <a:pt x="133" y="165"/>
                </a:lnTo>
                <a:close/>
                <a:moveTo>
                  <a:pt x="130" y="159"/>
                </a:moveTo>
                <a:lnTo>
                  <a:pt x="165" y="144"/>
                </a:lnTo>
                <a:lnTo>
                  <a:pt x="167" y="150"/>
                </a:lnTo>
                <a:lnTo>
                  <a:pt x="133" y="165"/>
                </a:lnTo>
                <a:lnTo>
                  <a:pt x="130" y="159"/>
                </a:lnTo>
                <a:close/>
                <a:moveTo>
                  <a:pt x="169" y="147"/>
                </a:moveTo>
                <a:lnTo>
                  <a:pt x="169" y="149"/>
                </a:lnTo>
                <a:lnTo>
                  <a:pt x="167" y="150"/>
                </a:lnTo>
                <a:lnTo>
                  <a:pt x="166" y="147"/>
                </a:lnTo>
                <a:lnTo>
                  <a:pt x="169" y="147"/>
                </a:lnTo>
                <a:close/>
                <a:moveTo>
                  <a:pt x="163" y="147"/>
                </a:moveTo>
                <a:lnTo>
                  <a:pt x="161" y="122"/>
                </a:lnTo>
                <a:lnTo>
                  <a:pt x="167" y="122"/>
                </a:lnTo>
                <a:lnTo>
                  <a:pt x="169" y="147"/>
                </a:lnTo>
                <a:lnTo>
                  <a:pt x="163" y="147"/>
                </a:lnTo>
                <a:close/>
                <a:moveTo>
                  <a:pt x="167" y="121"/>
                </a:moveTo>
                <a:lnTo>
                  <a:pt x="167" y="122"/>
                </a:lnTo>
                <a:lnTo>
                  <a:pt x="164" y="122"/>
                </a:lnTo>
                <a:lnTo>
                  <a:pt x="167" y="121"/>
                </a:lnTo>
                <a:close/>
                <a:moveTo>
                  <a:pt x="161" y="123"/>
                </a:moveTo>
                <a:cubicBezTo>
                  <a:pt x="161" y="123"/>
                  <a:pt x="148" y="84"/>
                  <a:pt x="148" y="72"/>
                </a:cubicBezTo>
                <a:lnTo>
                  <a:pt x="154" y="72"/>
                </a:lnTo>
                <a:cubicBezTo>
                  <a:pt x="154" y="83"/>
                  <a:pt x="167" y="121"/>
                  <a:pt x="167" y="121"/>
                </a:cubicBezTo>
                <a:lnTo>
                  <a:pt x="161" y="123"/>
                </a:lnTo>
                <a:close/>
                <a:moveTo>
                  <a:pt x="148" y="72"/>
                </a:moveTo>
                <a:cubicBezTo>
                  <a:pt x="148" y="61"/>
                  <a:pt x="140" y="19"/>
                  <a:pt x="140" y="19"/>
                </a:cubicBezTo>
                <a:lnTo>
                  <a:pt x="146" y="18"/>
                </a:lnTo>
                <a:cubicBezTo>
                  <a:pt x="146" y="18"/>
                  <a:pt x="154" y="60"/>
                  <a:pt x="154" y="72"/>
                </a:cubicBezTo>
                <a:lnTo>
                  <a:pt x="148" y="72"/>
                </a:lnTo>
                <a:close/>
                <a:moveTo>
                  <a:pt x="144" y="15"/>
                </a:moveTo>
                <a:lnTo>
                  <a:pt x="146" y="16"/>
                </a:lnTo>
                <a:lnTo>
                  <a:pt x="146" y="18"/>
                </a:lnTo>
                <a:lnTo>
                  <a:pt x="143" y="18"/>
                </a:lnTo>
                <a:lnTo>
                  <a:pt x="144" y="15"/>
                </a:lnTo>
                <a:close/>
                <a:moveTo>
                  <a:pt x="142" y="21"/>
                </a:moveTo>
                <a:lnTo>
                  <a:pt x="107" y="6"/>
                </a:lnTo>
                <a:lnTo>
                  <a:pt x="110" y="0"/>
                </a:lnTo>
                <a:lnTo>
                  <a:pt x="144" y="15"/>
                </a:lnTo>
                <a:lnTo>
                  <a:pt x="142" y="21"/>
                </a:lnTo>
                <a:close/>
                <a:moveTo>
                  <a:pt x="108" y="0"/>
                </a:moveTo>
                <a:lnTo>
                  <a:pt x="110" y="0"/>
                </a:lnTo>
                <a:lnTo>
                  <a:pt x="109" y="3"/>
                </a:lnTo>
                <a:lnTo>
                  <a:pt x="108" y="0"/>
                </a:lnTo>
                <a:close/>
                <a:moveTo>
                  <a:pt x="109" y="6"/>
                </a:moveTo>
                <a:lnTo>
                  <a:pt x="69" y="16"/>
                </a:lnTo>
                <a:lnTo>
                  <a:pt x="68" y="9"/>
                </a:lnTo>
                <a:lnTo>
                  <a:pt x="108" y="0"/>
                </a:lnTo>
                <a:lnTo>
                  <a:pt x="109" y="6"/>
                </a:lnTo>
                <a:close/>
                <a:moveTo>
                  <a:pt x="66" y="10"/>
                </a:moveTo>
                <a:lnTo>
                  <a:pt x="68" y="9"/>
                </a:lnTo>
                <a:lnTo>
                  <a:pt x="68" y="13"/>
                </a:lnTo>
                <a:lnTo>
                  <a:pt x="66" y="10"/>
                </a:lnTo>
                <a:close/>
                <a:moveTo>
                  <a:pt x="70" y="15"/>
                </a:moveTo>
                <a:lnTo>
                  <a:pt x="15" y="59"/>
                </a:lnTo>
                <a:lnTo>
                  <a:pt x="11" y="54"/>
                </a:lnTo>
                <a:lnTo>
                  <a:pt x="66" y="10"/>
                </a:lnTo>
                <a:lnTo>
                  <a:pt x="70" y="15"/>
                </a:lnTo>
                <a:close/>
                <a:moveTo>
                  <a:pt x="10" y="56"/>
                </a:moveTo>
                <a:lnTo>
                  <a:pt x="11" y="54"/>
                </a:lnTo>
                <a:lnTo>
                  <a:pt x="13" y="57"/>
                </a:lnTo>
                <a:lnTo>
                  <a:pt x="10" y="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Freeform 24"/>
          <p:cNvSpPr>
            <a:spLocks noEditPoints="1"/>
          </p:cNvSpPr>
          <p:nvPr/>
        </p:nvSpPr>
        <p:spPr bwMode="auto">
          <a:xfrm>
            <a:off x="6115050" y="2824163"/>
            <a:ext cx="482600" cy="350837"/>
          </a:xfrm>
          <a:custGeom>
            <a:avLst/>
            <a:gdLst>
              <a:gd name="T0" fmla="*/ 34247875 w 202"/>
              <a:gd name="T1" fmla="*/ 310626214 h 158"/>
              <a:gd name="T2" fmla="*/ 234020389 w 202"/>
              <a:gd name="T3" fmla="*/ 78889478 h 158"/>
              <a:gd name="T4" fmla="*/ 0 w 202"/>
              <a:gd name="T5" fmla="*/ 300765033 h 158"/>
              <a:gd name="T6" fmla="*/ 5707582 w 202"/>
              <a:gd name="T7" fmla="*/ 285972083 h 158"/>
              <a:gd name="T8" fmla="*/ 0 w 202"/>
              <a:gd name="T9" fmla="*/ 300765033 h 158"/>
              <a:gd name="T10" fmla="*/ 57078202 w 202"/>
              <a:gd name="T11" fmla="*/ 478264061 h 158"/>
              <a:gd name="T12" fmla="*/ 0 w 202"/>
              <a:gd name="T13" fmla="*/ 300765033 h 158"/>
              <a:gd name="T14" fmla="*/ 57078202 w 202"/>
              <a:gd name="T15" fmla="*/ 478264061 h 158"/>
              <a:gd name="T16" fmla="*/ 39955464 w 202"/>
              <a:gd name="T17" fmla="*/ 478264061 h 158"/>
              <a:gd name="T18" fmla="*/ 57078202 w 202"/>
              <a:gd name="T19" fmla="*/ 483195762 h 158"/>
              <a:gd name="T20" fmla="*/ 79910928 w 202"/>
              <a:gd name="T21" fmla="*/ 611389026 h 158"/>
              <a:gd name="T22" fmla="*/ 57078202 w 202"/>
              <a:gd name="T23" fmla="*/ 483195762 h 158"/>
              <a:gd name="T24" fmla="*/ 131281532 w 202"/>
              <a:gd name="T25" fmla="*/ 616320727 h 158"/>
              <a:gd name="T26" fmla="*/ 79910928 w 202"/>
              <a:gd name="T27" fmla="*/ 611389026 h 158"/>
              <a:gd name="T28" fmla="*/ 131281532 w 202"/>
              <a:gd name="T29" fmla="*/ 616320727 h 158"/>
              <a:gd name="T30" fmla="*/ 245437937 w 202"/>
              <a:gd name="T31" fmla="*/ 719862011 h 158"/>
              <a:gd name="T32" fmla="*/ 131281532 w 202"/>
              <a:gd name="T33" fmla="*/ 616320727 h 158"/>
              <a:gd name="T34" fmla="*/ 462335588 w 202"/>
              <a:gd name="T35" fmla="*/ 749445553 h 158"/>
              <a:gd name="T36" fmla="*/ 245437937 w 202"/>
              <a:gd name="T37" fmla="*/ 719862011 h 158"/>
              <a:gd name="T38" fmla="*/ 456628008 w 202"/>
              <a:gd name="T39" fmla="*/ 779029094 h 158"/>
              <a:gd name="T40" fmla="*/ 456628008 w 202"/>
              <a:gd name="T41" fmla="*/ 764238434 h 158"/>
              <a:gd name="T42" fmla="*/ 456628008 w 202"/>
              <a:gd name="T43" fmla="*/ 744516073 h 158"/>
              <a:gd name="T44" fmla="*/ 696356052 w 202"/>
              <a:gd name="T45" fmla="*/ 779029094 h 158"/>
              <a:gd name="T46" fmla="*/ 456628008 w 202"/>
              <a:gd name="T47" fmla="*/ 744516073 h 158"/>
              <a:gd name="T48" fmla="*/ 696356052 w 202"/>
              <a:gd name="T49" fmla="*/ 779029094 h 158"/>
              <a:gd name="T50" fmla="*/ 702063631 w 202"/>
              <a:gd name="T51" fmla="*/ 779029094 h 158"/>
              <a:gd name="T52" fmla="*/ 998872098 w 202"/>
              <a:gd name="T53" fmla="*/ 640972567 h 158"/>
              <a:gd name="T54" fmla="*/ 702063631 w 202"/>
              <a:gd name="T55" fmla="*/ 779029094 h 158"/>
              <a:gd name="T56" fmla="*/ 1021704805 w 202"/>
              <a:gd name="T57" fmla="*/ 665626629 h 158"/>
              <a:gd name="T58" fmla="*/ 1004579677 w 202"/>
              <a:gd name="T59" fmla="*/ 655765448 h 158"/>
              <a:gd name="T60" fmla="*/ 987456939 w 202"/>
              <a:gd name="T61" fmla="*/ 650833748 h 158"/>
              <a:gd name="T62" fmla="*/ 1152983911 w 202"/>
              <a:gd name="T63" fmla="*/ 488125242 h 158"/>
              <a:gd name="T64" fmla="*/ 987456939 w 202"/>
              <a:gd name="T65" fmla="*/ 650833748 h 158"/>
              <a:gd name="T66" fmla="*/ 1152983911 w 202"/>
              <a:gd name="T67" fmla="*/ 488125242 h 158"/>
              <a:gd name="T68" fmla="*/ 1152983911 w 202"/>
              <a:gd name="T69" fmla="*/ 478264061 h 158"/>
              <a:gd name="T70" fmla="*/ 1084490568 w 202"/>
              <a:gd name="T71" fmla="*/ 281042603 h 158"/>
              <a:gd name="T72" fmla="*/ 1152983911 w 202"/>
              <a:gd name="T73" fmla="*/ 478264061 h 158"/>
              <a:gd name="T74" fmla="*/ 1118736045 w 202"/>
              <a:gd name="T75" fmla="*/ 276110902 h 158"/>
              <a:gd name="T76" fmla="*/ 1101613306 w 202"/>
              <a:gd name="T77" fmla="*/ 281042603 h 158"/>
              <a:gd name="T78" fmla="*/ 1084490568 w 202"/>
              <a:gd name="T79" fmla="*/ 285972083 h 158"/>
              <a:gd name="T80" fmla="*/ 1010287257 w 202"/>
              <a:gd name="T81" fmla="*/ 29583550 h 158"/>
              <a:gd name="T82" fmla="*/ 1084490568 w 202"/>
              <a:gd name="T83" fmla="*/ 285972083 h 158"/>
              <a:gd name="T84" fmla="*/ 1004579677 w 202"/>
              <a:gd name="T85" fmla="*/ 19722370 h 158"/>
              <a:gd name="T86" fmla="*/ 993164518 w 202"/>
              <a:gd name="T87" fmla="*/ 34513030 h 158"/>
              <a:gd name="T88" fmla="*/ 993164518 w 202"/>
              <a:gd name="T89" fmla="*/ 49305920 h 158"/>
              <a:gd name="T90" fmla="*/ 576491955 w 202"/>
              <a:gd name="T91" fmla="*/ 0 h 158"/>
              <a:gd name="T92" fmla="*/ 993164518 w 202"/>
              <a:gd name="T93" fmla="*/ 49305920 h 158"/>
              <a:gd name="T94" fmla="*/ 576491955 w 202"/>
              <a:gd name="T95" fmla="*/ 0 h 158"/>
              <a:gd name="T96" fmla="*/ 570784376 w 202"/>
              <a:gd name="T97" fmla="*/ 0 h 158"/>
              <a:gd name="T98" fmla="*/ 251145517 w 202"/>
              <a:gd name="T99" fmla="*/ 103541319 h 158"/>
              <a:gd name="T100" fmla="*/ 570784376 w 202"/>
              <a:gd name="T101" fmla="*/ 0 h 158"/>
              <a:gd name="T102" fmla="*/ 234020389 w 202"/>
              <a:gd name="T103" fmla="*/ 78889478 h 158"/>
              <a:gd name="T104" fmla="*/ 251145517 w 202"/>
              <a:gd name="T105" fmla="*/ 88750659 h 1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2"/>
              <a:gd name="T160" fmla="*/ 0 h 158"/>
              <a:gd name="T161" fmla="*/ 202 w 202"/>
              <a:gd name="T162" fmla="*/ 158 h 1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2" h="158">
                <a:moveTo>
                  <a:pt x="46" y="20"/>
                </a:moveTo>
                <a:lnTo>
                  <a:pt x="6" y="63"/>
                </a:lnTo>
                <a:lnTo>
                  <a:pt x="1" y="58"/>
                </a:lnTo>
                <a:lnTo>
                  <a:pt x="41" y="16"/>
                </a:lnTo>
                <a:lnTo>
                  <a:pt x="46" y="20"/>
                </a:lnTo>
                <a:close/>
                <a:moveTo>
                  <a:pt x="0" y="61"/>
                </a:moveTo>
                <a:lnTo>
                  <a:pt x="0" y="59"/>
                </a:lnTo>
                <a:lnTo>
                  <a:pt x="1" y="58"/>
                </a:lnTo>
                <a:lnTo>
                  <a:pt x="3" y="60"/>
                </a:lnTo>
                <a:lnTo>
                  <a:pt x="0" y="61"/>
                </a:lnTo>
                <a:close/>
                <a:moveTo>
                  <a:pt x="6" y="60"/>
                </a:moveTo>
                <a:lnTo>
                  <a:pt x="10" y="97"/>
                </a:lnTo>
                <a:lnTo>
                  <a:pt x="4" y="97"/>
                </a:lnTo>
                <a:lnTo>
                  <a:pt x="0" y="61"/>
                </a:lnTo>
                <a:lnTo>
                  <a:pt x="6" y="60"/>
                </a:lnTo>
                <a:close/>
                <a:moveTo>
                  <a:pt x="10" y="97"/>
                </a:moveTo>
                <a:lnTo>
                  <a:pt x="10" y="98"/>
                </a:lnTo>
                <a:lnTo>
                  <a:pt x="7" y="97"/>
                </a:lnTo>
                <a:lnTo>
                  <a:pt x="10" y="97"/>
                </a:lnTo>
                <a:close/>
                <a:moveTo>
                  <a:pt x="10" y="98"/>
                </a:moveTo>
                <a:cubicBezTo>
                  <a:pt x="10" y="98"/>
                  <a:pt x="9" y="106"/>
                  <a:pt x="19" y="120"/>
                </a:cubicBezTo>
                <a:lnTo>
                  <a:pt x="14" y="124"/>
                </a:lnTo>
                <a:cubicBezTo>
                  <a:pt x="2" y="107"/>
                  <a:pt x="4" y="96"/>
                  <a:pt x="4" y="96"/>
                </a:cubicBezTo>
                <a:lnTo>
                  <a:pt x="10" y="98"/>
                </a:lnTo>
                <a:close/>
                <a:moveTo>
                  <a:pt x="19" y="120"/>
                </a:moveTo>
                <a:cubicBezTo>
                  <a:pt x="21" y="122"/>
                  <a:pt x="22" y="124"/>
                  <a:pt x="23" y="125"/>
                </a:cubicBezTo>
                <a:lnTo>
                  <a:pt x="18" y="129"/>
                </a:lnTo>
                <a:cubicBezTo>
                  <a:pt x="17" y="127"/>
                  <a:pt x="15" y="125"/>
                  <a:pt x="14" y="124"/>
                </a:cubicBezTo>
                <a:lnTo>
                  <a:pt x="19" y="120"/>
                </a:lnTo>
                <a:close/>
                <a:moveTo>
                  <a:pt x="23" y="125"/>
                </a:moveTo>
                <a:cubicBezTo>
                  <a:pt x="30" y="135"/>
                  <a:pt x="30" y="135"/>
                  <a:pt x="44" y="140"/>
                </a:cubicBezTo>
                <a:lnTo>
                  <a:pt x="43" y="146"/>
                </a:lnTo>
                <a:cubicBezTo>
                  <a:pt x="26" y="141"/>
                  <a:pt x="26" y="140"/>
                  <a:pt x="18" y="129"/>
                </a:cubicBezTo>
                <a:lnTo>
                  <a:pt x="23" y="125"/>
                </a:lnTo>
                <a:close/>
                <a:moveTo>
                  <a:pt x="44" y="140"/>
                </a:moveTo>
                <a:cubicBezTo>
                  <a:pt x="61" y="146"/>
                  <a:pt x="81" y="152"/>
                  <a:pt x="81" y="152"/>
                </a:cubicBezTo>
                <a:lnTo>
                  <a:pt x="79" y="158"/>
                </a:lnTo>
                <a:cubicBezTo>
                  <a:pt x="79" y="158"/>
                  <a:pt x="60" y="152"/>
                  <a:pt x="43" y="146"/>
                </a:cubicBezTo>
                <a:lnTo>
                  <a:pt x="44" y="140"/>
                </a:lnTo>
                <a:close/>
                <a:moveTo>
                  <a:pt x="80" y="158"/>
                </a:moveTo>
                <a:lnTo>
                  <a:pt x="79" y="158"/>
                </a:lnTo>
                <a:lnTo>
                  <a:pt x="80" y="155"/>
                </a:lnTo>
                <a:lnTo>
                  <a:pt x="80" y="158"/>
                </a:lnTo>
                <a:close/>
                <a:moveTo>
                  <a:pt x="80" y="151"/>
                </a:moveTo>
                <a:lnTo>
                  <a:pt x="122" y="151"/>
                </a:lnTo>
                <a:lnTo>
                  <a:pt x="122" y="158"/>
                </a:lnTo>
                <a:lnTo>
                  <a:pt x="80" y="158"/>
                </a:lnTo>
                <a:lnTo>
                  <a:pt x="80" y="151"/>
                </a:lnTo>
                <a:close/>
                <a:moveTo>
                  <a:pt x="123" y="158"/>
                </a:moveTo>
                <a:lnTo>
                  <a:pt x="122" y="158"/>
                </a:lnTo>
                <a:lnTo>
                  <a:pt x="122" y="155"/>
                </a:lnTo>
                <a:lnTo>
                  <a:pt x="123" y="158"/>
                </a:lnTo>
                <a:close/>
                <a:moveTo>
                  <a:pt x="121" y="152"/>
                </a:moveTo>
                <a:lnTo>
                  <a:pt x="175" y="130"/>
                </a:lnTo>
                <a:lnTo>
                  <a:pt x="177" y="136"/>
                </a:lnTo>
                <a:lnTo>
                  <a:pt x="123" y="158"/>
                </a:lnTo>
                <a:lnTo>
                  <a:pt x="121" y="152"/>
                </a:lnTo>
                <a:close/>
                <a:moveTo>
                  <a:pt x="179" y="135"/>
                </a:moveTo>
                <a:lnTo>
                  <a:pt x="177" y="136"/>
                </a:lnTo>
                <a:lnTo>
                  <a:pt x="176" y="133"/>
                </a:lnTo>
                <a:lnTo>
                  <a:pt x="179" y="135"/>
                </a:lnTo>
                <a:close/>
                <a:moveTo>
                  <a:pt x="173" y="132"/>
                </a:moveTo>
                <a:lnTo>
                  <a:pt x="196" y="95"/>
                </a:lnTo>
                <a:lnTo>
                  <a:pt x="202" y="99"/>
                </a:lnTo>
                <a:lnTo>
                  <a:pt x="179" y="135"/>
                </a:lnTo>
                <a:lnTo>
                  <a:pt x="173" y="132"/>
                </a:lnTo>
                <a:close/>
                <a:moveTo>
                  <a:pt x="202" y="97"/>
                </a:moveTo>
                <a:lnTo>
                  <a:pt x="202" y="99"/>
                </a:lnTo>
                <a:lnTo>
                  <a:pt x="199" y="97"/>
                </a:lnTo>
                <a:lnTo>
                  <a:pt x="202" y="97"/>
                </a:lnTo>
                <a:close/>
                <a:moveTo>
                  <a:pt x="196" y="97"/>
                </a:moveTo>
                <a:lnTo>
                  <a:pt x="190" y="57"/>
                </a:lnTo>
                <a:lnTo>
                  <a:pt x="196" y="56"/>
                </a:lnTo>
                <a:lnTo>
                  <a:pt x="202" y="97"/>
                </a:lnTo>
                <a:lnTo>
                  <a:pt x="196" y="97"/>
                </a:lnTo>
                <a:close/>
                <a:moveTo>
                  <a:pt x="196" y="56"/>
                </a:moveTo>
                <a:lnTo>
                  <a:pt x="196" y="56"/>
                </a:lnTo>
                <a:lnTo>
                  <a:pt x="193" y="57"/>
                </a:lnTo>
                <a:lnTo>
                  <a:pt x="196" y="56"/>
                </a:lnTo>
                <a:close/>
                <a:moveTo>
                  <a:pt x="190" y="58"/>
                </a:moveTo>
                <a:lnTo>
                  <a:pt x="171" y="8"/>
                </a:lnTo>
                <a:lnTo>
                  <a:pt x="177" y="6"/>
                </a:lnTo>
                <a:lnTo>
                  <a:pt x="196" y="56"/>
                </a:lnTo>
                <a:lnTo>
                  <a:pt x="190" y="58"/>
                </a:lnTo>
                <a:close/>
                <a:moveTo>
                  <a:pt x="174" y="4"/>
                </a:moveTo>
                <a:lnTo>
                  <a:pt x="176" y="4"/>
                </a:lnTo>
                <a:lnTo>
                  <a:pt x="177" y="6"/>
                </a:lnTo>
                <a:lnTo>
                  <a:pt x="174" y="7"/>
                </a:lnTo>
                <a:lnTo>
                  <a:pt x="174" y="4"/>
                </a:lnTo>
                <a:close/>
                <a:moveTo>
                  <a:pt x="174" y="10"/>
                </a:moveTo>
                <a:lnTo>
                  <a:pt x="101" y="6"/>
                </a:lnTo>
                <a:lnTo>
                  <a:pt x="101" y="0"/>
                </a:lnTo>
                <a:lnTo>
                  <a:pt x="174" y="4"/>
                </a:lnTo>
                <a:lnTo>
                  <a:pt x="174" y="10"/>
                </a:lnTo>
                <a:close/>
                <a:moveTo>
                  <a:pt x="100" y="0"/>
                </a:moveTo>
                <a:lnTo>
                  <a:pt x="101" y="0"/>
                </a:lnTo>
                <a:lnTo>
                  <a:pt x="101" y="3"/>
                </a:lnTo>
                <a:lnTo>
                  <a:pt x="100" y="0"/>
                </a:lnTo>
                <a:close/>
                <a:moveTo>
                  <a:pt x="102" y="6"/>
                </a:moveTo>
                <a:lnTo>
                  <a:pt x="44" y="21"/>
                </a:lnTo>
                <a:lnTo>
                  <a:pt x="43" y="15"/>
                </a:lnTo>
                <a:lnTo>
                  <a:pt x="100" y="0"/>
                </a:lnTo>
                <a:lnTo>
                  <a:pt x="102" y="6"/>
                </a:lnTo>
                <a:close/>
                <a:moveTo>
                  <a:pt x="41" y="16"/>
                </a:moveTo>
                <a:lnTo>
                  <a:pt x="43" y="15"/>
                </a:lnTo>
                <a:lnTo>
                  <a:pt x="44" y="18"/>
                </a:lnTo>
                <a:lnTo>
                  <a:pt x="41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Freeform 25"/>
          <p:cNvSpPr>
            <a:spLocks noEditPoints="1"/>
          </p:cNvSpPr>
          <p:nvPr/>
        </p:nvSpPr>
        <p:spPr bwMode="auto">
          <a:xfrm>
            <a:off x="6592888" y="3001963"/>
            <a:ext cx="338137" cy="400050"/>
          </a:xfrm>
          <a:custGeom>
            <a:avLst/>
            <a:gdLst>
              <a:gd name="T0" fmla="*/ 56702235 w 142"/>
              <a:gd name="T1" fmla="*/ 143244556 h 180"/>
              <a:gd name="T2" fmla="*/ 255164812 w 142"/>
              <a:gd name="T3" fmla="*/ 4940618 h 180"/>
              <a:gd name="T4" fmla="*/ 28351118 w 142"/>
              <a:gd name="T5" fmla="*/ 128427154 h 180"/>
              <a:gd name="T6" fmla="*/ 39692999 w 142"/>
              <a:gd name="T7" fmla="*/ 118548145 h 180"/>
              <a:gd name="T8" fmla="*/ 28351118 w 142"/>
              <a:gd name="T9" fmla="*/ 128427154 h 180"/>
              <a:gd name="T10" fmla="*/ 34020863 w 142"/>
              <a:gd name="T11" fmla="*/ 266733317 h 180"/>
              <a:gd name="T12" fmla="*/ 28351118 w 142"/>
              <a:gd name="T13" fmla="*/ 128427154 h 180"/>
              <a:gd name="T14" fmla="*/ 0 w 142"/>
              <a:gd name="T15" fmla="*/ 266733317 h 180"/>
              <a:gd name="T16" fmla="*/ 17011622 w 142"/>
              <a:gd name="T17" fmla="*/ 261792701 h 180"/>
              <a:gd name="T18" fmla="*/ 34020863 w 142"/>
              <a:gd name="T19" fmla="*/ 261792701 h 180"/>
              <a:gd name="T20" fmla="*/ 5669748 w 142"/>
              <a:gd name="T21" fmla="*/ 444555551 h 180"/>
              <a:gd name="T22" fmla="*/ 34020863 w 142"/>
              <a:gd name="T23" fmla="*/ 261792701 h 180"/>
              <a:gd name="T24" fmla="*/ 68044107 w 142"/>
              <a:gd name="T25" fmla="*/ 795261626 h 180"/>
              <a:gd name="T26" fmla="*/ 5669748 w 142"/>
              <a:gd name="T27" fmla="*/ 444555551 h 180"/>
              <a:gd name="T28" fmla="*/ 34020863 w 142"/>
              <a:gd name="T29" fmla="*/ 805140635 h 180"/>
              <a:gd name="T30" fmla="*/ 45362745 w 142"/>
              <a:gd name="T31" fmla="*/ 795261626 h 180"/>
              <a:gd name="T32" fmla="*/ 62374362 w 142"/>
              <a:gd name="T33" fmla="*/ 785382617 h 180"/>
              <a:gd name="T34" fmla="*/ 136088215 w 142"/>
              <a:gd name="T35" fmla="*/ 884172708 h 180"/>
              <a:gd name="T36" fmla="*/ 62374362 w 142"/>
              <a:gd name="T37" fmla="*/ 785382617 h 180"/>
              <a:gd name="T38" fmla="*/ 141757960 w 142"/>
              <a:gd name="T39" fmla="*/ 889111101 h 180"/>
              <a:gd name="T40" fmla="*/ 147427706 w 142"/>
              <a:gd name="T41" fmla="*/ 869353083 h 180"/>
              <a:gd name="T42" fmla="*/ 141757960 w 142"/>
              <a:gd name="T43" fmla="*/ 854535681 h 180"/>
              <a:gd name="T44" fmla="*/ 362901956 w 142"/>
              <a:gd name="T45" fmla="*/ 869353083 h 180"/>
              <a:gd name="T46" fmla="*/ 141757960 w 142"/>
              <a:gd name="T47" fmla="*/ 854535681 h 180"/>
              <a:gd name="T48" fmla="*/ 362901956 w 142"/>
              <a:gd name="T49" fmla="*/ 869353083 h 180"/>
              <a:gd name="T50" fmla="*/ 368571702 w 142"/>
              <a:gd name="T51" fmla="*/ 864414690 h 180"/>
              <a:gd name="T52" fmla="*/ 498990134 w 142"/>
              <a:gd name="T53" fmla="*/ 790321010 h 180"/>
              <a:gd name="T54" fmla="*/ 368571702 w 142"/>
              <a:gd name="T55" fmla="*/ 864414690 h 180"/>
              <a:gd name="T56" fmla="*/ 521671497 w 142"/>
              <a:gd name="T57" fmla="*/ 810079028 h 180"/>
              <a:gd name="T58" fmla="*/ 510329625 w 142"/>
              <a:gd name="T59" fmla="*/ 819958037 h 180"/>
              <a:gd name="T60" fmla="*/ 521671497 w 142"/>
              <a:gd name="T61" fmla="*/ 810079028 h 180"/>
              <a:gd name="T62" fmla="*/ 595385331 w 142"/>
              <a:gd name="T63" fmla="*/ 563103660 h 180"/>
              <a:gd name="T64" fmla="*/ 521671497 w 142"/>
              <a:gd name="T65" fmla="*/ 810079028 h 180"/>
              <a:gd name="T66" fmla="*/ 595385331 w 142"/>
              <a:gd name="T67" fmla="*/ 563103660 h 180"/>
              <a:gd name="T68" fmla="*/ 612396949 w 142"/>
              <a:gd name="T69" fmla="*/ 568042054 h 180"/>
              <a:gd name="T70" fmla="*/ 601055077 w 142"/>
              <a:gd name="T71" fmla="*/ 558163045 h 180"/>
              <a:gd name="T72" fmla="*/ 799517747 w 142"/>
              <a:gd name="T73" fmla="*/ 424797532 h 180"/>
              <a:gd name="T74" fmla="*/ 601055077 w 142"/>
              <a:gd name="T75" fmla="*/ 558163045 h 180"/>
              <a:gd name="T76" fmla="*/ 805187492 w 142"/>
              <a:gd name="T77" fmla="*/ 419859139 h 180"/>
              <a:gd name="T78" fmla="*/ 788175875 w 142"/>
              <a:gd name="T79" fmla="*/ 414918523 h 180"/>
              <a:gd name="T80" fmla="*/ 771166638 w 142"/>
              <a:gd name="T81" fmla="*/ 414918523 h 180"/>
              <a:gd name="T82" fmla="*/ 805187492 w 142"/>
              <a:gd name="T83" fmla="*/ 350706075 h 180"/>
              <a:gd name="T84" fmla="*/ 771166638 w 142"/>
              <a:gd name="T85" fmla="*/ 414918523 h 180"/>
              <a:gd name="T86" fmla="*/ 805187492 w 142"/>
              <a:gd name="T87" fmla="*/ 350706075 h 180"/>
              <a:gd name="T88" fmla="*/ 805187492 w 142"/>
              <a:gd name="T89" fmla="*/ 340827066 h 180"/>
              <a:gd name="T90" fmla="*/ 686110932 w 142"/>
              <a:gd name="T91" fmla="*/ 212399877 h 180"/>
              <a:gd name="T92" fmla="*/ 805187492 w 142"/>
              <a:gd name="T93" fmla="*/ 340827066 h 180"/>
              <a:gd name="T94" fmla="*/ 714462040 w 142"/>
              <a:gd name="T95" fmla="*/ 197580252 h 180"/>
              <a:gd name="T96" fmla="*/ 703122549 w 142"/>
              <a:gd name="T97" fmla="*/ 207459262 h 180"/>
              <a:gd name="T98" fmla="*/ 686110932 w 142"/>
              <a:gd name="T99" fmla="*/ 217338271 h 180"/>
              <a:gd name="T100" fmla="*/ 584043459 w 142"/>
              <a:gd name="T101" fmla="*/ 88911117 h 180"/>
              <a:gd name="T102" fmla="*/ 686110932 w 142"/>
              <a:gd name="T103" fmla="*/ 217338271 h 180"/>
              <a:gd name="T104" fmla="*/ 584043459 w 142"/>
              <a:gd name="T105" fmla="*/ 88911117 h 180"/>
              <a:gd name="T106" fmla="*/ 578373714 w 142"/>
              <a:gd name="T107" fmla="*/ 88911117 h 180"/>
              <a:gd name="T108" fmla="*/ 260834558 w 142"/>
              <a:gd name="T109" fmla="*/ 34575429 h 180"/>
              <a:gd name="T110" fmla="*/ 578373714 w 142"/>
              <a:gd name="T111" fmla="*/ 88911117 h 180"/>
              <a:gd name="T112" fmla="*/ 255164812 w 142"/>
              <a:gd name="T113" fmla="*/ 4940618 h 180"/>
              <a:gd name="T114" fmla="*/ 272176430 w 142"/>
              <a:gd name="T115" fmla="*/ 4940618 h 180"/>
              <a:gd name="T116" fmla="*/ 255164812 w 142"/>
              <a:gd name="T117" fmla="*/ 4940618 h 18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2"/>
              <a:gd name="T178" fmla="*/ 0 h 180"/>
              <a:gd name="T179" fmla="*/ 142 w 142"/>
              <a:gd name="T180" fmla="*/ 180 h 18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2" h="180">
                <a:moveTo>
                  <a:pt x="48" y="6"/>
                </a:moveTo>
                <a:lnTo>
                  <a:pt x="10" y="29"/>
                </a:lnTo>
                <a:lnTo>
                  <a:pt x="7" y="24"/>
                </a:lnTo>
                <a:lnTo>
                  <a:pt x="45" y="1"/>
                </a:lnTo>
                <a:lnTo>
                  <a:pt x="48" y="6"/>
                </a:lnTo>
                <a:close/>
                <a:moveTo>
                  <a:pt x="5" y="26"/>
                </a:moveTo>
                <a:lnTo>
                  <a:pt x="6" y="25"/>
                </a:lnTo>
                <a:lnTo>
                  <a:pt x="7" y="24"/>
                </a:lnTo>
                <a:lnTo>
                  <a:pt x="8" y="27"/>
                </a:lnTo>
                <a:lnTo>
                  <a:pt x="5" y="26"/>
                </a:lnTo>
                <a:close/>
                <a:moveTo>
                  <a:pt x="12" y="27"/>
                </a:moveTo>
                <a:lnTo>
                  <a:pt x="6" y="54"/>
                </a:lnTo>
                <a:lnTo>
                  <a:pt x="0" y="53"/>
                </a:lnTo>
                <a:lnTo>
                  <a:pt x="5" y="26"/>
                </a:lnTo>
                <a:lnTo>
                  <a:pt x="12" y="27"/>
                </a:lnTo>
                <a:close/>
                <a:moveTo>
                  <a:pt x="0" y="54"/>
                </a:moveTo>
                <a:lnTo>
                  <a:pt x="0" y="53"/>
                </a:lnTo>
                <a:lnTo>
                  <a:pt x="3" y="53"/>
                </a:lnTo>
                <a:lnTo>
                  <a:pt x="0" y="54"/>
                </a:lnTo>
                <a:close/>
                <a:moveTo>
                  <a:pt x="6" y="53"/>
                </a:moveTo>
                <a:cubicBezTo>
                  <a:pt x="6" y="53"/>
                  <a:pt x="8" y="80"/>
                  <a:pt x="8" y="90"/>
                </a:cubicBezTo>
                <a:lnTo>
                  <a:pt x="1" y="90"/>
                </a:lnTo>
                <a:cubicBezTo>
                  <a:pt x="1" y="80"/>
                  <a:pt x="0" y="54"/>
                  <a:pt x="0" y="54"/>
                </a:cubicBezTo>
                <a:lnTo>
                  <a:pt x="6" y="53"/>
                </a:lnTo>
                <a:close/>
                <a:moveTo>
                  <a:pt x="8" y="90"/>
                </a:moveTo>
                <a:cubicBezTo>
                  <a:pt x="8" y="100"/>
                  <a:pt x="12" y="161"/>
                  <a:pt x="12" y="161"/>
                </a:cubicBezTo>
                <a:lnTo>
                  <a:pt x="5" y="161"/>
                </a:lnTo>
                <a:cubicBezTo>
                  <a:pt x="5" y="161"/>
                  <a:pt x="1" y="99"/>
                  <a:pt x="1" y="90"/>
                </a:cubicBezTo>
                <a:lnTo>
                  <a:pt x="8" y="90"/>
                </a:lnTo>
                <a:close/>
                <a:moveTo>
                  <a:pt x="6" y="163"/>
                </a:moveTo>
                <a:lnTo>
                  <a:pt x="5" y="161"/>
                </a:lnTo>
                <a:lnTo>
                  <a:pt x="8" y="161"/>
                </a:lnTo>
                <a:lnTo>
                  <a:pt x="6" y="163"/>
                </a:lnTo>
                <a:close/>
                <a:moveTo>
                  <a:pt x="11" y="159"/>
                </a:moveTo>
                <a:lnTo>
                  <a:pt x="28" y="174"/>
                </a:lnTo>
                <a:lnTo>
                  <a:pt x="24" y="179"/>
                </a:lnTo>
                <a:lnTo>
                  <a:pt x="6" y="163"/>
                </a:lnTo>
                <a:lnTo>
                  <a:pt x="11" y="159"/>
                </a:lnTo>
                <a:close/>
                <a:moveTo>
                  <a:pt x="26" y="179"/>
                </a:moveTo>
                <a:lnTo>
                  <a:pt x="25" y="180"/>
                </a:lnTo>
                <a:lnTo>
                  <a:pt x="24" y="179"/>
                </a:lnTo>
                <a:lnTo>
                  <a:pt x="26" y="176"/>
                </a:lnTo>
                <a:lnTo>
                  <a:pt x="26" y="179"/>
                </a:lnTo>
                <a:close/>
                <a:moveTo>
                  <a:pt x="25" y="173"/>
                </a:moveTo>
                <a:lnTo>
                  <a:pt x="64" y="169"/>
                </a:lnTo>
                <a:lnTo>
                  <a:pt x="64" y="176"/>
                </a:lnTo>
                <a:lnTo>
                  <a:pt x="26" y="179"/>
                </a:lnTo>
                <a:lnTo>
                  <a:pt x="25" y="173"/>
                </a:lnTo>
                <a:close/>
                <a:moveTo>
                  <a:pt x="65" y="175"/>
                </a:moveTo>
                <a:lnTo>
                  <a:pt x="64" y="176"/>
                </a:lnTo>
                <a:lnTo>
                  <a:pt x="64" y="172"/>
                </a:lnTo>
                <a:lnTo>
                  <a:pt x="65" y="175"/>
                </a:lnTo>
                <a:close/>
                <a:moveTo>
                  <a:pt x="63" y="170"/>
                </a:moveTo>
                <a:lnTo>
                  <a:pt x="88" y="160"/>
                </a:lnTo>
                <a:lnTo>
                  <a:pt x="90" y="166"/>
                </a:lnTo>
                <a:lnTo>
                  <a:pt x="65" y="175"/>
                </a:lnTo>
                <a:lnTo>
                  <a:pt x="63" y="170"/>
                </a:lnTo>
                <a:close/>
                <a:moveTo>
                  <a:pt x="92" y="164"/>
                </a:moveTo>
                <a:lnTo>
                  <a:pt x="91" y="165"/>
                </a:lnTo>
                <a:lnTo>
                  <a:pt x="90" y="166"/>
                </a:lnTo>
                <a:lnTo>
                  <a:pt x="89" y="163"/>
                </a:lnTo>
                <a:lnTo>
                  <a:pt x="92" y="164"/>
                </a:lnTo>
                <a:close/>
                <a:moveTo>
                  <a:pt x="86" y="162"/>
                </a:moveTo>
                <a:lnTo>
                  <a:pt x="105" y="114"/>
                </a:lnTo>
                <a:lnTo>
                  <a:pt x="111" y="116"/>
                </a:lnTo>
                <a:lnTo>
                  <a:pt x="92" y="164"/>
                </a:lnTo>
                <a:lnTo>
                  <a:pt x="86" y="162"/>
                </a:lnTo>
                <a:close/>
                <a:moveTo>
                  <a:pt x="105" y="114"/>
                </a:moveTo>
                <a:lnTo>
                  <a:pt x="106" y="113"/>
                </a:lnTo>
                <a:lnTo>
                  <a:pt x="108" y="115"/>
                </a:lnTo>
                <a:lnTo>
                  <a:pt x="105" y="114"/>
                </a:lnTo>
                <a:close/>
                <a:moveTo>
                  <a:pt x="106" y="113"/>
                </a:moveTo>
                <a:lnTo>
                  <a:pt x="137" y="82"/>
                </a:lnTo>
                <a:lnTo>
                  <a:pt x="141" y="86"/>
                </a:lnTo>
                <a:lnTo>
                  <a:pt x="110" y="117"/>
                </a:lnTo>
                <a:lnTo>
                  <a:pt x="106" y="113"/>
                </a:lnTo>
                <a:close/>
                <a:moveTo>
                  <a:pt x="142" y="84"/>
                </a:moveTo>
                <a:lnTo>
                  <a:pt x="142" y="85"/>
                </a:lnTo>
                <a:lnTo>
                  <a:pt x="141" y="86"/>
                </a:lnTo>
                <a:lnTo>
                  <a:pt x="139" y="84"/>
                </a:lnTo>
                <a:lnTo>
                  <a:pt x="142" y="84"/>
                </a:lnTo>
                <a:close/>
                <a:moveTo>
                  <a:pt x="136" y="84"/>
                </a:moveTo>
                <a:lnTo>
                  <a:pt x="136" y="71"/>
                </a:lnTo>
                <a:lnTo>
                  <a:pt x="142" y="71"/>
                </a:lnTo>
                <a:lnTo>
                  <a:pt x="142" y="84"/>
                </a:lnTo>
                <a:lnTo>
                  <a:pt x="136" y="84"/>
                </a:lnTo>
                <a:close/>
                <a:moveTo>
                  <a:pt x="142" y="69"/>
                </a:moveTo>
                <a:lnTo>
                  <a:pt x="142" y="71"/>
                </a:lnTo>
                <a:lnTo>
                  <a:pt x="139" y="71"/>
                </a:lnTo>
                <a:lnTo>
                  <a:pt x="142" y="69"/>
                </a:lnTo>
                <a:close/>
                <a:moveTo>
                  <a:pt x="136" y="72"/>
                </a:moveTo>
                <a:lnTo>
                  <a:pt x="121" y="43"/>
                </a:lnTo>
                <a:lnTo>
                  <a:pt x="126" y="40"/>
                </a:lnTo>
                <a:lnTo>
                  <a:pt x="142" y="69"/>
                </a:lnTo>
                <a:lnTo>
                  <a:pt x="136" y="72"/>
                </a:lnTo>
                <a:close/>
                <a:moveTo>
                  <a:pt x="126" y="40"/>
                </a:moveTo>
                <a:lnTo>
                  <a:pt x="126" y="40"/>
                </a:lnTo>
                <a:lnTo>
                  <a:pt x="124" y="42"/>
                </a:lnTo>
                <a:lnTo>
                  <a:pt x="126" y="40"/>
                </a:lnTo>
                <a:close/>
                <a:moveTo>
                  <a:pt x="121" y="44"/>
                </a:moveTo>
                <a:lnTo>
                  <a:pt x="98" y="23"/>
                </a:lnTo>
                <a:lnTo>
                  <a:pt x="103" y="18"/>
                </a:lnTo>
                <a:lnTo>
                  <a:pt x="126" y="40"/>
                </a:lnTo>
                <a:lnTo>
                  <a:pt x="121" y="44"/>
                </a:lnTo>
                <a:close/>
                <a:moveTo>
                  <a:pt x="102" y="18"/>
                </a:moveTo>
                <a:lnTo>
                  <a:pt x="103" y="18"/>
                </a:lnTo>
                <a:lnTo>
                  <a:pt x="101" y="21"/>
                </a:lnTo>
                <a:lnTo>
                  <a:pt x="102" y="18"/>
                </a:lnTo>
                <a:close/>
                <a:moveTo>
                  <a:pt x="100" y="24"/>
                </a:moveTo>
                <a:lnTo>
                  <a:pt x="46" y="7"/>
                </a:lnTo>
                <a:lnTo>
                  <a:pt x="48" y="1"/>
                </a:lnTo>
                <a:lnTo>
                  <a:pt x="102" y="18"/>
                </a:lnTo>
                <a:lnTo>
                  <a:pt x="100" y="24"/>
                </a:lnTo>
                <a:close/>
                <a:moveTo>
                  <a:pt x="45" y="1"/>
                </a:moveTo>
                <a:lnTo>
                  <a:pt x="46" y="0"/>
                </a:lnTo>
                <a:lnTo>
                  <a:pt x="48" y="1"/>
                </a:lnTo>
                <a:lnTo>
                  <a:pt x="47" y="4"/>
                </a:lnTo>
                <a:lnTo>
                  <a:pt x="45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Freeform 26"/>
          <p:cNvSpPr>
            <a:spLocks noEditPoints="1"/>
          </p:cNvSpPr>
          <p:nvPr/>
        </p:nvSpPr>
        <p:spPr bwMode="auto">
          <a:xfrm>
            <a:off x="6635750" y="3413125"/>
            <a:ext cx="554038" cy="346075"/>
          </a:xfrm>
          <a:custGeom>
            <a:avLst/>
            <a:gdLst>
              <a:gd name="T0" fmla="*/ 79841191 w 232"/>
              <a:gd name="T1" fmla="*/ 132879472 h 156"/>
              <a:gd name="T2" fmla="*/ 114060192 w 232"/>
              <a:gd name="T3" fmla="*/ 137799947 h 156"/>
              <a:gd name="T4" fmla="*/ 79841191 w 232"/>
              <a:gd name="T5" fmla="*/ 132879472 h 156"/>
              <a:gd name="T6" fmla="*/ 0 w 232"/>
              <a:gd name="T7" fmla="*/ 413399875 h 156"/>
              <a:gd name="T8" fmla="*/ 5702771 w 232"/>
              <a:gd name="T9" fmla="*/ 418322568 h 156"/>
              <a:gd name="T10" fmla="*/ 108357424 w 232"/>
              <a:gd name="T11" fmla="*/ 526592977 h 156"/>
              <a:gd name="T12" fmla="*/ 114060192 w 232"/>
              <a:gd name="T13" fmla="*/ 526592977 h 156"/>
              <a:gd name="T14" fmla="*/ 114060192 w 232"/>
              <a:gd name="T15" fmla="*/ 526592977 h 156"/>
              <a:gd name="T16" fmla="*/ 319367151 w 232"/>
              <a:gd name="T17" fmla="*/ 629943050 h 156"/>
              <a:gd name="T18" fmla="*/ 336477846 w 232"/>
              <a:gd name="T19" fmla="*/ 605336239 h 156"/>
              <a:gd name="T20" fmla="*/ 336477846 w 232"/>
              <a:gd name="T21" fmla="*/ 605336239 h 156"/>
              <a:gd name="T22" fmla="*/ 513270847 w 232"/>
              <a:gd name="T23" fmla="*/ 743136151 h 156"/>
              <a:gd name="T24" fmla="*/ 524676385 w 232"/>
              <a:gd name="T25" fmla="*/ 748056626 h 156"/>
              <a:gd name="T26" fmla="*/ 524676385 w 232"/>
              <a:gd name="T27" fmla="*/ 748056626 h 156"/>
              <a:gd name="T28" fmla="*/ 684358841 w 232"/>
              <a:gd name="T29" fmla="*/ 767742962 h 156"/>
              <a:gd name="T30" fmla="*/ 695766767 w 232"/>
              <a:gd name="T31" fmla="*/ 762822487 h 156"/>
              <a:gd name="T32" fmla="*/ 695766767 w 232"/>
              <a:gd name="T33" fmla="*/ 762822487 h 156"/>
              <a:gd name="T34" fmla="*/ 861151843 w 232"/>
              <a:gd name="T35" fmla="*/ 708686173 h 156"/>
              <a:gd name="T36" fmla="*/ 861151843 w 232"/>
              <a:gd name="T37" fmla="*/ 708686173 h 156"/>
              <a:gd name="T38" fmla="*/ 861151843 w 232"/>
              <a:gd name="T39" fmla="*/ 708686173 h 156"/>
              <a:gd name="T40" fmla="*/ 1077866615 w 232"/>
              <a:gd name="T41" fmla="*/ 625022575 h 156"/>
              <a:gd name="T42" fmla="*/ 1066461077 w 232"/>
              <a:gd name="T43" fmla="*/ 595493072 h 156"/>
              <a:gd name="T44" fmla="*/ 1066461077 w 232"/>
              <a:gd name="T45" fmla="*/ 595493072 h 156"/>
              <a:gd name="T46" fmla="*/ 1311689993 w 232"/>
              <a:gd name="T47" fmla="*/ 536436145 h 156"/>
              <a:gd name="T48" fmla="*/ 1317392762 w 232"/>
              <a:gd name="T49" fmla="*/ 521672502 h 156"/>
              <a:gd name="T50" fmla="*/ 1300284455 w 232"/>
              <a:gd name="T51" fmla="*/ 521672502 h 156"/>
              <a:gd name="T52" fmla="*/ 1260362685 w 232"/>
              <a:gd name="T53" fmla="*/ 374029422 h 156"/>
              <a:gd name="T54" fmla="*/ 1283173760 w 232"/>
              <a:gd name="T55" fmla="*/ 526592977 h 156"/>
              <a:gd name="T56" fmla="*/ 1277470991 w 232"/>
              <a:gd name="T57" fmla="*/ 374029422 h 156"/>
              <a:gd name="T58" fmla="*/ 1186224002 w 232"/>
              <a:gd name="T59" fmla="*/ 246070390 h 156"/>
              <a:gd name="T60" fmla="*/ 1266065453 w 232"/>
              <a:gd name="T61" fmla="*/ 378949897 h 156"/>
              <a:gd name="T62" fmla="*/ 1203332308 w 232"/>
              <a:gd name="T63" fmla="*/ 241149916 h 156"/>
              <a:gd name="T64" fmla="*/ 1077866615 w 232"/>
              <a:gd name="T65" fmla="*/ 98429494 h 156"/>
              <a:gd name="T66" fmla="*/ 1186224002 w 232"/>
              <a:gd name="T67" fmla="*/ 250993083 h 156"/>
              <a:gd name="T68" fmla="*/ 1094974922 w 232"/>
              <a:gd name="T69" fmla="*/ 88586326 h 156"/>
              <a:gd name="T70" fmla="*/ 878262538 w 232"/>
              <a:gd name="T71" fmla="*/ 49213638 h 156"/>
              <a:gd name="T72" fmla="*/ 1089272153 w 232"/>
              <a:gd name="T73" fmla="*/ 103349969 h 156"/>
              <a:gd name="T74" fmla="*/ 883965307 w 232"/>
              <a:gd name="T75" fmla="*/ 34449987 h 156"/>
              <a:gd name="T76" fmla="*/ 558892999 w 232"/>
              <a:gd name="T77" fmla="*/ 39370470 h 156"/>
              <a:gd name="T78" fmla="*/ 883965307 w 232"/>
              <a:gd name="T79" fmla="*/ 49213638 h 156"/>
              <a:gd name="T80" fmla="*/ 558892999 w 232"/>
              <a:gd name="T81" fmla="*/ 24606819 h 156"/>
              <a:gd name="T82" fmla="*/ 359288922 w 232"/>
              <a:gd name="T83" fmla="*/ 29529512 h 156"/>
              <a:gd name="T84" fmla="*/ 558892999 w 232"/>
              <a:gd name="T85" fmla="*/ 39370470 h 156"/>
              <a:gd name="T86" fmla="*/ 359288922 w 232"/>
              <a:gd name="T87" fmla="*/ 14763647 h 15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32"/>
              <a:gd name="T133" fmla="*/ 0 h 156"/>
              <a:gd name="T134" fmla="*/ 232 w 232"/>
              <a:gd name="T135" fmla="*/ 156 h 15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32" h="156">
                <a:moveTo>
                  <a:pt x="64" y="6"/>
                </a:moveTo>
                <a:cubicBezTo>
                  <a:pt x="64" y="6"/>
                  <a:pt x="22" y="19"/>
                  <a:pt x="20" y="28"/>
                </a:cubicBezTo>
                <a:lnTo>
                  <a:pt x="14" y="27"/>
                </a:lnTo>
                <a:cubicBezTo>
                  <a:pt x="16" y="14"/>
                  <a:pt x="62" y="0"/>
                  <a:pt x="62" y="0"/>
                </a:cubicBezTo>
                <a:lnTo>
                  <a:pt x="64" y="6"/>
                </a:lnTo>
                <a:close/>
                <a:moveTo>
                  <a:pt x="20" y="28"/>
                </a:moveTo>
                <a:cubicBezTo>
                  <a:pt x="19" y="40"/>
                  <a:pt x="7" y="84"/>
                  <a:pt x="7" y="84"/>
                </a:cubicBezTo>
                <a:lnTo>
                  <a:pt x="1" y="83"/>
                </a:lnTo>
                <a:cubicBezTo>
                  <a:pt x="1" y="83"/>
                  <a:pt x="12" y="39"/>
                  <a:pt x="14" y="27"/>
                </a:cubicBezTo>
                <a:lnTo>
                  <a:pt x="20" y="28"/>
                </a:lnTo>
                <a:close/>
                <a:moveTo>
                  <a:pt x="1" y="85"/>
                </a:moveTo>
                <a:lnTo>
                  <a:pt x="0" y="84"/>
                </a:lnTo>
                <a:lnTo>
                  <a:pt x="1" y="83"/>
                </a:lnTo>
                <a:lnTo>
                  <a:pt x="4" y="83"/>
                </a:lnTo>
                <a:lnTo>
                  <a:pt x="1" y="85"/>
                </a:lnTo>
                <a:close/>
                <a:moveTo>
                  <a:pt x="6" y="81"/>
                </a:moveTo>
                <a:lnTo>
                  <a:pt x="24" y="103"/>
                </a:lnTo>
                <a:lnTo>
                  <a:pt x="19" y="107"/>
                </a:lnTo>
                <a:lnTo>
                  <a:pt x="1" y="85"/>
                </a:lnTo>
                <a:lnTo>
                  <a:pt x="6" y="81"/>
                </a:lnTo>
                <a:close/>
                <a:moveTo>
                  <a:pt x="20" y="107"/>
                </a:moveTo>
                <a:lnTo>
                  <a:pt x="19" y="107"/>
                </a:lnTo>
                <a:lnTo>
                  <a:pt x="21" y="105"/>
                </a:lnTo>
                <a:lnTo>
                  <a:pt x="20" y="107"/>
                </a:lnTo>
                <a:close/>
                <a:moveTo>
                  <a:pt x="23" y="102"/>
                </a:moveTo>
                <a:lnTo>
                  <a:pt x="59" y="123"/>
                </a:lnTo>
                <a:lnTo>
                  <a:pt x="56" y="128"/>
                </a:lnTo>
                <a:lnTo>
                  <a:pt x="20" y="107"/>
                </a:lnTo>
                <a:lnTo>
                  <a:pt x="23" y="102"/>
                </a:lnTo>
                <a:close/>
                <a:moveTo>
                  <a:pt x="59" y="123"/>
                </a:moveTo>
                <a:lnTo>
                  <a:pt x="59" y="123"/>
                </a:lnTo>
                <a:lnTo>
                  <a:pt x="58" y="126"/>
                </a:lnTo>
                <a:lnTo>
                  <a:pt x="59" y="123"/>
                </a:lnTo>
                <a:close/>
                <a:moveTo>
                  <a:pt x="59" y="123"/>
                </a:moveTo>
                <a:lnTo>
                  <a:pt x="94" y="146"/>
                </a:lnTo>
                <a:lnTo>
                  <a:pt x="90" y="151"/>
                </a:lnTo>
                <a:lnTo>
                  <a:pt x="56" y="128"/>
                </a:lnTo>
                <a:lnTo>
                  <a:pt x="59" y="123"/>
                </a:lnTo>
                <a:close/>
                <a:moveTo>
                  <a:pt x="92" y="152"/>
                </a:moveTo>
                <a:lnTo>
                  <a:pt x="90" y="151"/>
                </a:lnTo>
                <a:lnTo>
                  <a:pt x="92" y="149"/>
                </a:lnTo>
                <a:lnTo>
                  <a:pt x="92" y="152"/>
                </a:lnTo>
                <a:close/>
                <a:moveTo>
                  <a:pt x="93" y="146"/>
                </a:moveTo>
                <a:lnTo>
                  <a:pt x="121" y="149"/>
                </a:lnTo>
                <a:lnTo>
                  <a:pt x="120" y="156"/>
                </a:lnTo>
                <a:lnTo>
                  <a:pt x="92" y="152"/>
                </a:lnTo>
                <a:lnTo>
                  <a:pt x="93" y="146"/>
                </a:lnTo>
                <a:close/>
                <a:moveTo>
                  <a:pt x="122" y="155"/>
                </a:moveTo>
                <a:lnTo>
                  <a:pt x="120" y="156"/>
                </a:lnTo>
                <a:lnTo>
                  <a:pt x="121" y="153"/>
                </a:lnTo>
                <a:lnTo>
                  <a:pt x="122" y="155"/>
                </a:lnTo>
                <a:close/>
                <a:moveTo>
                  <a:pt x="120" y="150"/>
                </a:moveTo>
                <a:lnTo>
                  <a:pt x="149" y="138"/>
                </a:lnTo>
                <a:lnTo>
                  <a:pt x="151" y="144"/>
                </a:lnTo>
                <a:lnTo>
                  <a:pt x="122" y="155"/>
                </a:lnTo>
                <a:lnTo>
                  <a:pt x="120" y="150"/>
                </a:lnTo>
                <a:close/>
                <a:moveTo>
                  <a:pt x="151" y="144"/>
                </a:moveTo>
                <a:lnTo>
                  <a:pt x="151" y="144"/>
                </a:lnTo>
                <a:lnTo>
                  <a:pt x="150" y="141"/>
                </a:lnTo>
                <a:lnTo>
                  <a:pt x="151" y="144"/>
                </a:lnTo>
                <a:close/>
                <a:moveTo>
                  <a:pt x="148" y="138"/>
                </a:moveTo>
                <a:lnTo>
                  <a:pt x="187" y="121"/>
                </a:lnTo>
                <a:lnTo>
                  <a:pt x="189" y="127"/>
                </a:lnTo>
                <a:lnTo>
                  <a:pt x="151" y="144"/>
                </a:lnTo>
                <a:lnTo>
                  <a:pt x="148" y="138"/>
                </a:lnTo>
                <a:close/>
                <a:moveTo>
                  <a:pt x="187" y="121"/>
                </a:moveTo>
                <a:lnTo>
                  <a:pt x="187" y="121"/>
                </a:lnTo>
                <a:lnTo>
                  <a:pt x="188" y="124"/>
                </a:lnTo>
                <a:lnTo>
                  <a:pt x="187" y="121"/>
                </a:lnTo>
                <a:close/>
                <a:moveTo>
                  <a:pt x="187" y="121"/>
                </a:moveTo>
                <a:lnTo>
                  <a:pt x="227" y="104"/>
                </a:lnTo>
                <a:lnTo>
                  <a:pt x="230" y="109"/>
                </a:lnTo>
                <a:lnTo>
                  <a:pt x="189" y="127"/>
                </a:lnTo>
                <a:lnTo>
                  <a:pt x="187" y="121"/>
                </a:lnTo>
                <a:close/>
                <a:moveTo>
                  <a:pt x="231" y="106"/>
                </a:moveTo>
                <a:lnTo>
                  <a:pt x="232" y="108"/>
                </a:lnTo>
                <a:lnTo>
                  <a:pt x="230" y="109"/>
                </a:lnTo>
                <a:lnTo>
                  <a:pt x="228" y="106"/>
                </a:lnTo>
                <a:lnTo>
                  <a:pt x="231" y="106"/>
                </a:lnTo>
                <a:close/>
                <a:moveTo>
                  <a:pt x="225" y="107"/>
                </a:moveTo>
                <a:lnTo>
                  <a:pt x="221" y="76"/>
                </a:lnTo>
                <a:lnTo>
                  <a:pt x="228" y="75"/>
                </a:lnTo>
                <a:lnTo>
                  <a:pt x="231" y="106"/>
                </a:lnTo>
                <a:lnTo>
                  <a:pt x="225" y="107"/>
                </a:lnTo>
                <a:close/>
                <a:moveTo>
                  <a:pt x="227" y="74"/>
                </a:moveTo>
                <a:lnTo>
                  <a:pt x="228" y="75"/>
                </a:lnTo>
                <a:lnTo>
                  <a:pt x="224" y="76"/>
                </a:lnTo>
                <a:lnTo>
                  <a:pt x="227" y="74"/>
                </a:lnTo>
                <a:close/>
                <a:moveTo>
                  <a:pt x="222" y="77"/>
                </a:moveTo>
                <a:lnTo>
                  <a:pt x="208" y="50"/>
                </a:lnTo>
                <a:lnTo>
                  <a:pt x="214" y="47"/>
                </a:lnTo>
                <a:lnTo>
                  <a:pt x="227" y="74"/>
                </a:lnTo>
                <a:lnTo>
                  <a:pt x="222" y="77"/>
                </a:lnTo>
                <a:close/>
                <a:moveTo>
                  <a:pt x="214" y="47"/>
                </a:moveTo>
                <a:lnTo>
                  <a:pt x="214" y="47"/>
                </a:lnTo>
                <a:lnTo>
                  <a:pt x="211" y="49"/>
                </a:lnTo>
                <a:lnTo>
                  <a:pt x="214" y="47"/>
                </a:lnTo>
                <a:close/>
                <a:moveTo>
                  <a:pt x="208" y="51"/>
                </a:moveTo>
                <a:lnTo>
                  <a:pt x="189" y="20"/>
                </a:lnTo>
                <a:lnTo>
                  <a:pt x="195" y="17"/>
                </a:lnTo>
                <a:lnTo>
                  <a:pt x="214" y="47"/>
                </a:lnTo>
                <a:lnTo>
                  <a:pt x="208" y="51"/>
                </a:lnTo>
                <a:close/>
                <a:moveTo>
                  <a:pt x="193" y="15"/>
                </a:moveTo>
                <a:lnTo>
                  <a:pt x="195" y="17"/>
                </a:lnTo>
                <a:lnTo>
                  <a:pt x="192" y="18"/>
                </a:lnTo>
                <a:lnTo>
                  <a:pt x="193" y="15"/>
                </a:lnTo>
                <a:close/>
                <a:moveTo>
                  <a:pt x="191" y="21"/>
                </a:moveTo>
                <a:lnTo>
                  <a:pt x="154" y="10"/>
                </a:lnTo>
                <a:lnTo>
                  <a:pt x="156" y="4"/>
                </a:lnTo>
                <a:lnTo>
                  <a:pt x="193" y="15"/>
                </a:lnTo>
                <a:lnTo>
                  <a:pt x="191" y="21"/>
                </a:lnTo>
                <a:close/>
                <a:moveTo>
                  <a:pt x="156" y="3"/>
                </a:moveTo>
                <a:lnTo>
                  <a:pt x="156" y="4"/>
                </a:lnTo>
                <a:lnTo>
                  <a:pt x="155" y="7"/>
                </a:lnTo>
                <a:lnTo>
                  <a:pt x="156" y="3"/>
                </a:lnTo>
                <a:close/>
                <a:moveTo>
                  <a:pt x="155" y="10"/>
                </a:moveTo>
                <a:lnTo>
                  <a:pt x="98" y="8"/>
                </a:lnTo>
                <a:lnTo>
                  <a:pt x="98" y="2"/>
                </a:lnTo>
                <a:lnTo>
                  <a:pt x="156" y="3"/>
                </a:lnTo>
                <a:lnTo>
                  <a:pt x="155" y="10"/>
                </a:lnTo>
                <a:close/>
                <a:moveTo>
                  <a:pt x="98" y="8"/>
                </a:moveTo>
                <a:lnTo>
                  <a:pt x="98" y="8"/>
                </a:lnTo>
                <a:lnTo>
                  <a:pt x="98" y="5"/>
                </a:lnTo>
                <a:lnTo>
                  <a:pt x="98" y="8"/>
                </a:lnTo>
                <a:close/>
                <a:moveTo>
                  <a:pt x="98" y="8"/>
                </a:moveTo>
                <a:lnTo>
                  <a:pt x="63" y="6"/>
                </a:lnTo>
                <a:lnTo>
                  <a:pt x="64" y="0"/>
                </a:lnTo>
                <a:lnTo>
                  <a:pt x="98" y="2"/>
                </a:lnTo>
                <a:lnTo>
                  <a:pt x="98" y="8"/>
                </a:lnTo>
                <a:close/>
                <a:moveTo>
                  <a:pt x="62" y="0"/>
                </a:moveTo>
                <a:lnTo>
                  <a:pt x="64" y="0"/>
                </a:lnTo>
                <a:lnTo>
                  <a:pt x="63" y="3"/>
                </a:lnTo>
                <a:lnTo>
                  <a:pt x="6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Freeform 27"/>
          <p:cNvSpPr>
            <a:spLocks noEditPoints="1"/>
          </p:cNvSpPr>
          <p:nvPr/>
        </p:nvSpPr>
        <p:spPr bwMode="auto">
          <a:xfrm>
            <a:off x="5791200" y="3659188"/>
            <a:ext cx="461963" cy="431800"/>
          </a:xfrm>
          <a:custGeom>
            <a:avLst/>
            <a:gdLst>
              <a:gd name="T0" fmla="*/ 96395492 w 194"/>
              <a:gd name="T1" fmla="*/ 356693536 h 194"/>
              <a:gd name="T2" fmla="*/ 175781703 w 194"/>
              <a:gd name="T3" fmla="*/ 158530716 h 194"/>
              <a:gd name="T4" fmla="*/ 62374529 w 194"/>
              <a:gd name="T5" fmla="*/ 346784397 h 194"/>
              <a:gd name="T6" fmla="*/ 85055971 w 194"/>
              <a:gd name="T7" fmla="*/ 346784397 h 194"/>
              <a:gd name="T8" fmla="*/ 102067634 w 194"/>
              <a:gd name="T9" fmla="*/ 351738967 h 194"/>
              <a:gd name="T10" fmla="*/ 0 w 194"/>
              <a:gd name="T11" fmla="*/ 554856287 h 194"/>
              <a:gd name="T12" fmla="*/ 102067634 w 194"/>
              <a:gd name="T13" fmla="*/ 351738967 h 194"/>
              <a:gd name="T14" fmla="*/ 0 w 194"/>
              <a:gd name="T15" fmla="*/ 554856287 h 194"/>
              <a:gd name="T16" fmla="*/ 0 w 194"/>
              <a:gd name="T17" fmla="*/ 559808631 h 194"/>
              <a:gd name="T18" fmla="*/ 45362866 w 194"/>
              <a:gd name="T19" fmla="*/ 802558196 h 194"/>
              <a:gd name="T20" fmla="*/ 0 w 194"/>
              <a:gd name="T21" fmla="*/ 559808631 h 194"/>
              <a:gd name="T22" fmla="*/ 11341907 w 194"/>
              <a:gd name="T23" fmla="*/ 812467335 h 194"/>
              <a:gd name="T24" fmla="*/ 28351194 w 194"/>
              <a:gd name="T25" fmla="*/ 802558196 h 194"/>
              <a:gd name="T26" fmla="*/ 45362866 w 194"/>
              <a:gd name="T27" fmla="*/ 797605852 h 194"/>
              <a:gd name="T28" fmla="*/ 107737395 w 194"/>
              <a:gd name="T29" fmla="*/ 956134272 h 194"/>
              <a:gd name="T30" fmla="*/ 45362866 w 194"/>
              <a:gd name="T31" fmla="*/ 797605852 h 194"/>
              <a:gd name="T32" fmla="*/ 113407156 w 194"/>
              <a:gd name="T33" fmla="*/ 961088842 h 194"/>
              <a:gd name="T34" fmla="*/ 124749058 w 194"/>
              <a:gd name="T35" fmla="*/ 946227359 h 194"/>
              <a:gd name="T36" fmla="*/ 124749058 w 194"/>
              <a:gd name="T37" fmla="*/ 931363650 h 194"/>
              <a:gd name="T38" fmla="*/ 561365980 w 194"/>
              <a:gd name="T39" fmla="*/ 961088842 h 194"/>
              <a:gd name="T40" fmla="*/ 124749058 w 194"/>
              <a:gd name="T41" fmla="*/ 931363650 h 194"/>
              <a:gd name="T42" fmla="*/ 561365980 w 194"/>
              <a:gd name="T43" fmla="*/ 961088842 h 194"/>
              <a:gd name="T44" fmla="*/ 567035740 w 194"/>
              <a:gd name="T45" fmla="*/ 961088842 h 194"/>
              <a:gd name="T46" fmla="*/ 822203691 w 194"/>
              <a:gd name="T47" fmla="*/ 802558196 h 194"/>
              <a:gd name="T48" fmla="*/ 567035740 w 194"/>
              <a:gd name="T49" fmla="*/ 961088842 h 194"/>
              <a:gd name="T50" fmla="*/ 822203691 w 194"/>
              <a:gd name="T51" fmla="*/ 802558196 h 194"/>
              <a:gd name="T52" fmla="*/ 1054687689 w 194"/>
              <a:gd name="T53" fmla="*/ 544947148 h 194"/>
              <a:gd name="T54" fmla="*/ 822203691 w 194"/>
              <a:gd name="T55" fmla="*/ 802558196 h 194"/>
              <a:gd name="T56" fmla="*/ 1054687689 w 194"/>
              <a:gd name="T57" fmla="*/ 544947148 h 194"/>
              <a:gd name="T58" fmla="*/ 1054687689 w 194"/>
              <a:gd name="T59" fmla="*/ 539992578 h 194"/>
              <a:gd name="T60" fmla="*/ 1066027210 w 194"/>
              <a:gd name="T61" fmla="*/ 252656409 h 194"/>
              <a:gd name="T62" fmla="*/ 1054687689 w 194"/>
              <a:gd name="T63" fmla="*/ 539992578 h 194"/>
              <a:gd name="T64" fmla="*/ 1100050536 w 194"/>
              <a:gd name="T65" fmla="*/ 247704065 h 194"/>
              <a:gd name="T66" fmla="*/ 1083038873 w 194"/>
              <a:gd name="T67" fmla="*/ 252656409 h 194"/>
              <a:gd name="T68" fmla="*/ 1066027210 w 194"/>
              <a:gd name="T69" fmla="*/ 257610978 h 194"/>
              <a:gd name="T70" fmla="*/ 1043345786 w 194"/>
              <a:gd name="T71" fmla="*/ 94127954 h 194"/>
              <a:gd name="T72" fmla="*/ 1066027210 w 194"/>
              <a:gd name="T73" fmla="*/ 257610978 h 194"/>
              <a:gd name="T74" fmla="*/ 1043345786 w 194"/>
              <a:gd name="T75" fmla="*/ 94127954 h 194"/>
              <a:gd name="T76" fmla="*/ 1037676026 w 194"/>
              <a:gd name="T77" fmla="*/ 89173384 h 194"/>
              <a:gd name="T78" fmla="*/ 856224636 w 194"/>
              <a:gd name="T79" fmla="*/ 29725200 h 194"/>
              <a:gd name="T80" fmla="*/ 1037676026 w 194"/>
              <a:gd name="T81" fmla="*/ 89173384 h 194"/>
              <a:gd name="T82" fmla="*/ 867566539 w 194"/>
              <a:gd name="T83" fmla="*/ 0 h 194"/>
              <a:gd name="T84" fmla="*/ 867566539 w 194"/>
              <a:gd name="T85" fmla="*/ 14861487 h 194"/>
              <a:gd name="T86" fmla="*/ 867566539 w 194"/>
              <a:gd name="T87" fmla="*/ 29725200 h 194"/>
              <a:gd name="T88" fmla="*/ 646422063 w 194"/>
              <a:gd name="T89" fmla="*/ 0 h 194"/>
              <a:gd name="T90" fmla="*/ 867566539 w 194"/>
              <a:gd name="T91" fmla="*/ 29725200 h 194"/>
              <a:gd name="T92" fmla="*/ 646422063 w 194"/>
              <a:gd name="T93" fmla="*/ 0 h 194"/>
              <a:gd name="T94" fmla="*/ 640752302 w 194"/>
              <a:gd name="T95" fmla="*/ 0 h 194"/>
              <a:gd name="T96" fmla="*/ 198463127 w 194"/>
              <a:gd name="T97" fmla="*/ 183301338 h 194"/>
              <a:gd name="T98" fmla="*/ 640752302 w 194"/>
              <a:gd name="T99" fmla="*/ 0 h 194"/>
              <a:gd name="T100" fmla="*/ 175781703 w 194"/>
              <a:gd name="T101" fmla="*/ 158530716 h 194"/>
              <a:gd name="T102" fmla="*/ 192793366 w 194"/>
              <a:gd name="T103" fmla="*/ 168437629 h 19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94"/>
              <a:gd name="T157" fmla="*/ 0 h 194"/>
              <a:gd name="T158" fmla="*/ 194 w 194"/>
              <a:gd name="T159" fmla="*/ 194 h 19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94" h="194">
                <a:moveTo>
                  <a:pt x="37" y="35"/>
                </a:moveTo>
                <a:lnTo>
                  <a:pt x="17" y="72"/>
                </a:lnTo>
                <a:lnTo>
                  <a:pt x="12" y="69"/>
                </a:lnTo>
                <a:lnTo>
                  <a:pt x="31" y="32"/>
                </a:lnTo>
                <a:lnTo>
                  <a:pt x="37" y="35"/>
                </a:lnTo>
                <a:close/>
                <a:moveTo>
                  <a:pt x="11" y="70"/>
                </a:moveTo>
                <a:lnTo>
                  <a:pt x="12" y="69"/>
                </a:lnTo>
                <a:lnTo>
                  <a:pt x="15" y="70"/>
                </a:lnTo>
                <a:lnTo>
                  <a:pt x="11" y="70"/>
                </a:lnTo>
                <a:close/>
                <a:moveTo>
                  <a:pt x="18" y="71"/>
                </a:moveTo>
                <a:lnTo>
                  <a:pt x="6" y="113"/>
                </a:lnTo>
                <a:lnTo>
                  <a:pt x="0" y="112"/>
                </a:lnTo>
                <a:lnTo>
                  <a:pt x="11" y="70"/>
                </a:lnTo>
                <a:lnTo>
                  <a:pt x="18" y="71"/>
                </a:lnTo>
                <a:close/>
                <a:moveTo>
                  <a:pt x="0" y="113"/>
                </a:moveTo>
                <a:lnTo>
                  <a:pt x="0" y="112"/>
                </a:lnTo>
                <a:lnTo>
                  <a:pt x="3" y="113"/>
                </a:lnTo>
                <a:lnTo>
                  <a:pt x="0" y="113"/>
                </a:lnTo>
                <a:close/>
                <a:moveTo>
                  <a:pt x="6" y="112"/>
                </a:moveTo>
                <a:lnTo>
                  <a:pt x="8" y="162"/>
                </a:lnTo>
                <a:lnTo>
                  <a:pt x="2" y="163"/>
                </a:lnTo>
                <a:lnTo>
                  <a:pt x="0" y="113"/>
                </a:lnTo>
                <a:lnTo>
                  <a:pt x="6" y="112"/>
                </a:lnTo>
                <a:close/>
                <a:moveTo>
                  <a:pt x="2" y="164"/>
                </a:moveTo>
                <a:lnTo>
                  <a:pt x="2" y="163"/>
                </a:lnTo>
                <a:lnTo>
                  <a:pt x="5" y="162"/>
                </a:lnTo>
                <a:lnTo>
                  <a:pt x="2" y="164"/>
                </a:lnTo>
                <a:close/>
                <a:moveTo>
                  <a:pt x="8" y="161"/>
                </a:moveTo>
                <a:lnTo>
                  <a:pt x="25" y="190"/>
                </a:lnTo>
                <a:lnTo>
                  <a:pt x="19" y="193"/>
                </a:lnTo>
                <a:lnTo>
                  <a:pt x="2" y="164"/>
                </a:lnTo>
                <a:lnTo>
                  <a:pt x="8" y="161"/>
                </a:lnTo>
                <a:close/>
                <a:moveTo>
                  <a:pt x="22" y="194"/>
                </a:moveTo>
                <a:lnTo>
                  <a:pt x="20" y="194"/>
                </a:lnTo>
                <a:lnTo>
                  <a:pt x="19" y="193"/>
                </a:lnTo>
                <a:lnTo>
                  <a:pt x="22" y="191"/>
                </a:lnTo>
                <a:lnTo>
                  <a:pt x="22" y="194"/>
                </a:lnTo>
                <a:close/>
                <a:moveTo>
                  <a:pt x="22" y="188"/>
                </a:moveTo>
                <a:lnTo>
                  <a:pt x="99" y="188"/>
                </a:lnTo>
                <a:lnTo>
                  <a:pt x="99" y="194"/>
                </a:lnTo>
                <a:lnTo>
                  <a:pt x="22" y="194"/>
                </a:lnTo>
                <a:lnTo>
                  <a:pt x="22" y="188"/>
                </a:lnTo>
                <a:close/>
                <a:moveTo>
                  <a:pt x="100" y="194"/>
                </a:moveTo>
                <a:lnTo>
                  <a:pt x="99" y="194"/>
                </a:lnTo>
                <a:lnTo>
                  <a:pt x="99" y="191"/>
                </a:lnTo>
                <a:lnTo>
                  <a:pt x="100" y="194"/>
                </a:lnTo>
                <a:close/>
                <a:moveTo>
                  <a:pt x="98" y="188"/>
                </a:moveTo>
                <a:cubicBezTo>
                  <a:pt x="98" y="188"/>
                  <a:pt x="135" y="171"/>
                  <a:pt x="145" y="162"/>
                </a:cubicBezTo>
                <a:lnTo>
                  <a:pt x="149" y="167"/>
                </a:lnTo>
                <a:cubicBezTo>
                  <a:pt x="139" y="177"/>
                  <a:pt x="100" y="194"/>
                  <a:pt x="100" y="194"/>
                </a:cubicBezTo>
                <a:lnTo>
                  <a:pt x="98" y="188"/>
                </a:lnTo>
                <a:close/>
                <a:moveTo>
                  <a:pt x="145" y="162"/>
                </a:moveTo>
                <a:cubicBezTo>
                  <a:pt x="154" y="153"/>
                  <a:pt x="181" y="107"/>
                  <a:pt x="181" y="107"/>
                </a:cubicBezTo>
                <a:lnTo>
                  <a:pt x="186" y="110"/>
                </a:lnTo>
                <a:cubicBezTo>
                  <a:pt x="186" y="110"/>
                  <a:pt x="159" y="157"/>
                  <a:pt x="149" y="167"/>
                </a:cubicBezTo>
                <a:lnTo>
                  <a:pt x="145" y="162"/>
                </a:lnTo>
                <a:close/>
                <a:moveTo>
                  <a:pt x="186" y="109"/>
                </a:moveTo>
                <a:lnTo>
                  <a:pt x="186" y="110"/>
                </a:lnTo>
                <a:lnTo>
                  <a:pt x="183" y="109"/>
                </a:lnTo>
                <a:lnTo>
                  <a:pt x="186" y="109"/>
                </a:lnTo>
                <a:close/>
                <a:moveTo>
                  <a:pt x="180" y="108"/>
                </a:moveTo>
                <a:lnTo>
                  <a:pt x="188" y="51"/>
                </a:lnTo>
                <a:lnTo>
                  <a:pt x="194" y="52"/>
                </a:lnTo>
                <a:lnTo>
                  <a:pt x="186" y="109"/>
                </a:lnTo>
                <a:lnTo>
                  <a:pt x="180" y="108"/>
                </a:lnTo>
                <a:close/>
                <a:moveTo>
                  <a:pt x="194" y="50"/>
                </a:moveTo>
                <a:lnTo>
                  <a:pt x="194" y="52"/>
                </a:lnTo>
                <a:lnTo>
                  <a:pt x="191" y="51"/>
                </a:lnTo>
                <a:lnTo>
                  <a:pt x="194" y="50"/>
                </a:lnTo>
                <a:close/>
                <a:moveTo>
                  <a:pt x="188" y="52"/>
                </a:moveTo>
                <a:lnTo>
                  <a:pt x="178" y="21"/>
                </a:lnTo>
                <a:lnTo>
                  <a:pt x="184" y="19"/>
                </a:lnTo>
                <a:lnTo>
                  <a:pt x="194" y="50"/>
                </a:lnTo>
                <a:lnTo>
                  <a:pt x="188" y="52"/>
                </a:lnTo>
                <a:close/>
                <a:moveTo>
                  <a:pt x="183" y="18"/>
                </a:moveTo>
                <a:lnTo>
                  <a:pt x="184" y="19"/>
                </a:lnTo>
                <a:lnTo>
                  <a:pt x="181" y="20"/>
                </a:lnTo>
                <a:lnTo>
                  <a:pt x="183" y="18"/>
                </a:lnTo>
                <a:close/>
                <a:moveTo>
                  <a:pt x="180" y="23"/>
                </a:moveTo>
                <a:lnTo>
                  <a:pt x="151" y="6"/>
                </a:lnTo>
                <a:lnTo>
                  <a:pt x="154" y="0"/>
                </a:lnTo>
                <a:lnTo>
                  <a:pt x="183" y="18"/>
                </a:lnTo>
                <a:lnTo>
                  <a:pt x="180" y="23"/>
                </a:lnTo>
                <a:close/>
                <a:moveTo>
                  <a:pt x="153" y="0"/>
                </a:moveTo>
                <a:lnTo>
                  <a:pt x="154" y="0"/>
                </a:lnTo>
                <a:lnTo>
                  <a:pt x="153" y="3"/>
                </a:lnTo>
                <a:lnTo>
                  <a:pt x="153" y="0"/>
                </a:lnTo>
                <a:close/>
                <a:moveTo>
                  <a:pt x="153" y="6"/>
                </a:moveTo>
                <a:lnTo>
                  <a:pt x="114" y="6"/>
                </a:lnTo>
                <a:lnTo>
                  <a:pt x="114" y="0"/>
                </a:lnTo>
                <a:lnTo>
                  <a:pt x="153" y="0"/>
                </a:lnTo>
                <a:lnTo>
                  <a:pt x="153" y="6"/>
                </a:lnTo>
                <a:close/>
                <a:moveTo>
                  <a:pt x="113" y="0"/>
                </a:moveTo>
                <a:lnTo>
                  <a:pt x="114" y="0"/>
                </a:lnTo>
                <a:lnTo>
                  <a:pt x="114" y="3"/>
                </a:lnTo>
                <a:lnTo>
                  <a:pt x="113" y="0"/>
                </a:lnTo>
                <a:close/>
                <a:moveTo>
                  <a:pt x="115" y="6"/>
                </a:moveTo>
                <a:lnTo>
                  <a:pt x="35" y="37"/>
                </a:lnTo>
                <a:lnTo>
                  <a:pt x="33" y="31"/>
                </a:lnTo>
                <a:lnTo>
                  <a:pt x="113" y="0"/>
                </a:lnTo>
                <a:lnTo>
                  <a:pt x="115" y="6"/>
                </a:lnTo>
                <a:close/>
                <a:moveTo>
                  <a:pt x="31" y="32"/>
                </a:moveTo>
                <a:lnTo>
                  <a:pt x="33" y="31"/>
                </a:lnTo>
                <a:lnTo>
                  <a:pt x="34" y="34"/>
                </a:lnTo>
                <a:lnTo>
                  <a:pt x="31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Freeform 28"/>
          <p:cNvSpPr>
            <a:spLocks noEditPoints="1"/>
          </p:cNvSpPr>
          <p:nvPr/>
        </p:nvSpPr>
        <p:spPr bwMode="auto">
          <a:xfrm>
            <a:off x="5729288" y="3525838"/>
            <a:ext cx="288925" cy="192087"/>
          </a:xfrm>
          <a:custGeom>
            <a:avLst/>
            <a:gdLst>
              <a:gd name="T0" fmla="*/ 0 w 121"/>
              <a:gd name="T1" fmla="*/ 0 h 86"/>
              <a:gd name="T2" fmla="*/ 484639479 w 121"/>
              <a:gd name="T3" fmla="*/ 0 h 86"/>
              <a:gd name="T4" fmla="*/ 484639479 w 121"/>
              <a:gd name="T5" fmla="*/ 34921860 h 86"/>
              <a:gd name="T6" fmla="*/ 0 w 121"/>
              <a:gd name="T7" fmla="*/ 34921860 h 86"/>
              <a:gd name="T8" fmla="*/ 0 w 121"/>
              <a:gd name="T9" fmla="*/ 0 h 86"/>
              <a:gd name="T10" fmla="*/ 484639479 w 121"/>
              <a:gd name="T11" fmla="*/ 0 h 86"/>
              <a:gd name="T12" fmla="*/ 490341568 w 121"/>
              <a:gd name="T13" fmla="*/ 0 h 86"/>
              <a:gd name="T14" fmla="*/ 496041269 w 121"/>
              <a:gd name="T15" fmla="*/ 9977357 h 86"/>
              <a:gd name="T16" fmla="*/ 484639479 w 121"/>
              <a:gd name="T17" fmla="*/ 19954714 h 86"/>
              <a:gd name="T18" fmla="*/ 484639479 w 121"/>
              <a:gd name="T19" fmla="*/ 0 h 86"/>
              <a:gd name="T20" fmla="*/ 496041269 w 121"/>
              <a:gd name="T21" fmla="*/ 9977357 h 86"/>
              <a:gd name="T22" fmla="*/ 672794227 w 121"/>
              <a:gd name="T23" fmla="*/ 199553823 h 86"/>
              <a:gd name="T24" fmla="*/ 644286171 w 121"/>
              <a:gd name="T25" fmla="*/ 219508528 h 86"/>
              <a:gd name="T26" fmla="*/ 467533213 w 121"/>
              <a:gd name="T27" fmla="*/ 29932067 h 86"/>
              <a:gd name="T28" fmla="*/ 496041269 w 121"/>
              <a:gd name="T29" fmla="*/ 9977357 h 86"/>
              <a:gd name="T30" fmla="*/ 672794227 w 121"/>
              <a:gd name="T31" fmla="*/ 199553823 h 86"/>
              <a:gd name="T32" fmla="*/ 672794227 w 121"/>
              <a:gd name="T33" fmla="*/ 209531175 h 86"/>
              <a:gd name="T34" fmla="*/ 655687961 w 121"/>
              <a:gd name="T35" fmla="*/ 209531175 h 86"/>
              <a:gd name="T36" fmla="*/ 672794227 w 121"/>
              <a:gd name="T37" fmla="*/ 199553823 h 86"/>
              <a:gd name="T38" fmla="*/ 672794227 w 121"/>
              <a:gd name="T39" fmla="*/ 209531175 h 86"/>
              <a:gd name="T40" fmla="*/ 684196016 w 121"/>
              <a:gd name="T41" fmla="*/ 284362437 h 86"/>
              <a:gd name="T42" fmla="*/ 649985872 w 121"/>
              <a:gd name="T43" fmla="*/ 289352230 h 86"/>
              <a:gd name="T44" fmla="*/ 638584083 w 121"/>
              <a:gd name="T45" fmla="*/ 209531175 h 86"/>
              <a:gd name="T46" fmla="*/ 672794227 w 121"/>
              <a:gd name="T47" fmla="*/ 209531175 h 86"/>
              <a:gd name="T48" fmla="*/ 684196016 w 121"/>
              <a:gd name="T49" fmla="*/ 284362437 h 86"/>
              <a:gd name="T50" fmla="*/ 689898105 w 121"/>
              <a:gd name="T51" fmla="*/ 294342093 h 86"/>
              <a:gd name="T52" fmla="*/ 678493928 w 121"/>
              <a:gd name="T53" fmla="*/ 299329652 h 86"/>
              <a:gd name="T54" fmla="*/ 667092138 w 121"/>
              <a:gd name="T55" fmla="*/ 284362437 h 86"/>
              <a:gd name="T56" fmla="*/ 684196016 w 121"/>
              <a:gd name="T57" fmla="*/ 284362437 h 86"/>
              <a:gd name="T58" fmla="*/ 678493928 w 121"/>
              <a:gd name="T59" fmla="*/ 299329652 h 86"/>
              <a:gd name="T60" fmla="*/ 461833512 w 121"/>
              <a:gd name="T61" fmla="*/ 424049910 h 86"/>
              <a:gd name="T62" fmla="*/ 439025158 w 121"/>
              <a:gd name="T63" fmla="*/ 399107645 h 86"/>
              <a:gd name="T64" fmla="*/ 661390049 w 121"/>
              <a:gd name="T65" fmla="*/ 274385084 h 86"/>
              <a:gd name="T66" fmla="*/ 678493928 w 121"/>
              <a:gd name="T67" fmla="*/ 299329652 h 86"/>
              <a:gd name="T68" fmla="*/ 461833512 w 121"/>
              <a:gd name="T69" fmla="*/ 424049910 h 86"/>
              <a:gd name="T70" fmla="*/ 450429335 w 121"/>
              <a:gd name="T71" fmla="*/ 429039703 h 86"/>
              <a:gd name="T72" fmla="*/ 439025158 w 121"/>
              <a:gd name="T73" fmla="*/ 424049910 h 86"/>
              <a:gd name="T74" fmla="*/ 450429335 w 121"/>
              <a:gd name="T75" fmla="*/ 409084998 h 86"/>
              <a:gd name="T76" fmla="*/ 461833512 w 121"/>
              <a:gd name="T77" fmla="*/ 424049910 h 86"/>
              <a:gd name="T78" fmla="*/ 439025158 w 121"/>
              <a:gd name="T79" fmla="*/ 424049910 h 86"/>
              <a:gd name="T80" fmla="*/ 0 w 121"/>
              <a:gd name="T81" fmla="*/ 89798442 h 86"/>
              <a:gd name="T82" fmla="*/ 22805976 w 121"/>
              <a:gd name="T83" fmla="*/ 64853926 h 86"/>
              <a:gd name="T84" fmla="*/ 461833512 w 121"/>
              <a:gd name="T85" fmla="*/ 399107645 h 86"/>
              <a:gd name="T86" fmla="*/ 439025158 w 121"/>
              <a:gd name="T87" fmla="*/ 424049910 h 8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1"/>
              <a:gd name="T133" fmla="*/ 0 h 86"/>
              <a:gd name="T134" fmla="*/ 121 w 121"/>
              <a:gd name="T135" fmla="*/ 86 h 8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1" h="86">
                <a:moveTo>
                  <a:pt x="0" y="0"/>
                </a:moveTo>
                <a:lnTo>
                  <a:pt x="85" y="0"/>
                </a:lnTo>
                <a:lnTo>
                  <a:pt x="85" y="7"/>
                </a:lnTo>
                <a:lnTo>
                  <a:pt x="0" y="7"/>
                </a:lnTo>
                <a:lnTo>
                  <a:pt x="0" y="0"/>
                </a:lnTo>
                <a:close/>
                <a:moveTo>
                  <a:pt x="85" y="0"/>
                </a:moveTo>
                <a:lnTo>
                  <a:pt x="86" y="0"/>
                </a:lnTo>
                <a:lnTo>
                  <a:pt x="87" y="2"/>
                </a:lnTo>
                <a:lnTo>
                  <a:pt x="85" y="4"/>
                </a:lnTo>
                <a:lnTo>
                  <a:pt x="85" y="0"/>
                </a:lnTo>
                <a:close/>
                <a:moveTo>
                  <a:pt x="87" y="2"/>
                </a:moveTo>
                <a:lnTo>
                  <a:pt x="118" y="40"/>
                </a:lnTo>
                <a:lnTo>
                  <a:pt x="113" y="44"/>
                </a:lnTo>
                <a:lnTo>
                  <a:pt x="82" y="6"/>
                </a:lnTo>
                <a:lnTo>
                  <a:pt x="87" y="2"/>
                </a:lnTo>
                <a:close/>
                <a:moveTo>
                  <a:pt x="118" y="40"/>
                </a:moveTo>
                <a:lnTo>
                  <a:pt x="118" y="42"/>
                </a:lnTo>
                <a:lnTo>
                  <a:pt x="115" y="42"/>
                </a:lnTo>
                <a:lnTo>
                  <a:pt x="118" y="40"/>
                </a:lnTo>
                <a:close/>
                <a:moveTo>
                  <a:pt x="118" y="42"/>
                </a:moveTo>
                <a:lnTo>
                  <a:pt x="120" y="57"/>
                </a:lnTo>
                <a:lnTo>
                  <a:pt x="114" y="58"/>
                </a:lnTo>
                <a:lnTo>
                  <a:pt x="112" y="42"/>
                </a:lnTo>
                <a:lnTo>
                  <a:pt x="118" y="42"/>
                </a:lnTo>
                <a:close/>
                <a:moveTo>
                  <a:pt x="120" y="57"/>
                </a:moveTo>
                <a:lnTo>
                  <a:pt x="121" y="59"/>
                </a:lnTo>
                <a:lnTo>
                  <a:pt x="119" y="60"/>
                </a:lnTo>
                <a:lnTo>
                  <a:pt x="117" y="57"/>
                </a:lnTo>
                <a:lnTo>
                  <a:pt x="120" y="57"/>
                </a:lnTo>
                <a:close/>
                <a:moveTo>
                  <a:pt x="119" y="60"/>
                </a:moveTo>
                <a:lnTo>
                  <a:pt x="81" y="85"/>
                </a:lnTo>
                <a:lnTo>
                  <a:pt x="77" y="80"/>
                </a:lnTo>
                <a:lnTo>
                  <a:pt x="116" y="55"/>
                </a:lnTo>
                <a:lnTo>
                  <a:pt x="119" y="60"/>
                </a:lnTo>
                <a:close/>
                <a:moveTo>
                  <a:pt x="81" y="85"/>
                </a:moveTo>
                <a:lnTo>
                  <a:pt x="79" y="86"/>
                </a:lnTo>
                <a:lnTo>
                  <a:pt x="77" y="85"/>
                </a:lnTo>
                <a:lnTo>
                  <a:pt x="79" y="82"/>
                </a:lnTo>
                <a:lnTo>
                  <a:pt x="81" y="85"/>
                </a:lnTo>
                <a:close/>
                <a:moveTo>
                  <a:pt x="77" y="85"/>
                </a:moveTo>
                <a:lnTo>
                  <a:pt x="0" y="18"/>
                </a:lnTo>
                <a:lnTo>
                  <a:pt x="4" y="13"/>
                </a:lnTo>
                <a:lnTo>
                  <a:pt x="81" y="80"/>
                </a:lnTo>
                <a:lnTo>
                  <a:pt x="77" y="8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Freeform 29"/>
          <p:cNvSpPr>
            <a:spLocks noEditPoints="1"/>
          </p:cNvSpPr>
          <p:nvPr/>
        </p:nvSpPr>
        <p:spPr bwMode="auto">
          <a:xfrm>
            <a:off x="6142038" y="3386138"/>
            <a:ext cx="212725" cy="173037"/>
          </a:xfrm>
          <a:custGeom>
            <a:avLst/>
            <a:gdLst>
              <a:gd name="T0" fmla="*/ 39989915 w 89"/>
              <a:gd name="T1" fmla="*/ 9843144 h 78"/>
              <a:gd name="T2" fmla="*/ 388476499 w 89"/>
              <a:gd name="T3" fmla="*/ 93506531 h 78"/>
              <a:gd name="T4" fmla="*/ 377051497 w 89"/>
              <a:gd name="T5" fmla="*/ 127956409 h 78"/>
              <a:gd name="T6" fmla="*/ 28564904 w 89"/>
              <a:gd name="T7" fmla="*/ 39370356 h 78"/>
              <a:gd name="T8" fmla="*/ 39989915 w 89"/>
              <a:gd name="T9" fmla="*/ 9843144 h 78"/>
              <a:gd name="T10" fmla="*/ 388476499 w 89"/>
              <a:gd name="T11" fmla="*/ 93506531 h 78"/>
              <a:gd name="T12" fmla="*/ 394191390 w 89"/>
              <a:gd name="T13" fmla="*/ 98426991 h 78"/>
              <a:gd name="T14" fmla="*/ 399903891 w 89"/>
              <a:gd name="T15" fmla="*/ 103349670 h 78"/>
              <a:gd name="T16" fmla="*/ 382763998 w 89"/>
              <a:gd name="T17" fmla="*/ 108270131 h 78"/>
              <a:gd name="T18" fmla="*/ 388476499 w 89"/>
              <a:gd name="T19" fmla="*/ 93506531 h 78"/>
              <a:gd name="T20" fmla="*/ 399903891 w 89"/>
              <a:gd name="T21" fmla="*/ 103349670 h 78"/>
              <a:gd name="T22" fmla="*/ 457031290 w 89"/>
              <a:gd name="T23" fmla="*/ 236226540 h 78"/>
              <a:gd name="T24" fmla="*/ 422753894 w 89"/>
              <a:gd name="T25" fmla="*/ 246069679 h 78"/>
              <a:gd name="T26" fmla="*/ 365626496 w 89"/>
              <a:gd name="T27" fmla="*/ 118113270 h 78"/>
              <a:gd name="T28" fmla="*/ 399903891 w 89"/>
              <a:gd name="T29" fmla="*/ 103349670 h 78"/>
              <a:gd name="T30" fmla="*/ 422753894 w 89"/>
              <a:gd name="T31" fmla="*/ 246069679 h 78"/>
              <a:gd name="T32" fmla="*/ 422753894 w 89"/>
              <a:gd name="T33" fmla="*/ 246069679 h 78"/>
              <a:gd name="T34" fmla="*/ 439893787 w 89"/>
              <a:gd name="T35" fmla="*/ 241149219 h 78"/>
              <a:gd name="T36" fmla="*/ 422753894 w 89"/>
              <a:gd name="T37" fmla="*/ 246069679 h 78"/>
              <a:gd name="T38" fmla="*/ 457031290 w 89"/>
              <a:gd name="T39" fmla="*/ 236226540 h 78"/>
              <a:gd name="T40" fmla="*/ 497023576 w 89"/>
              <a:gd name="T41" fmla="*/ 339576245 h 78"/>
              <a:gd name="T42" fmla="*/ 462746181 w 89"/>
              <a:gd name="T43" fmla="*/ 354339844 h 78"/>
              <a:gd name="T44" fmla="*/ 422753894 w 89"/>
              <a:gd name="T45" fmla="*/ 246069679 h 78"/>
              <a:gd name="T46" fmla="*/ 457031290 w 89"/>
              <a:gd name="T47" fmla="*/ 236226540 h 78"/>
              <a:gd name="T48" fmla="*/ 497023576 w 89"/>
              <a:gd name="T49" fmla="*/ 339576245 h 78"/>
              <a:gd name="T50" fmla="*/ 508448578 w 89"/>
              <a:gd name="T51" fmla="*/ 359262523 h 78"/>
              <a:gd name="T52" fmla="*/ 485596184 w 89"/>
              <a:gd name="T53" fmla="*/ 364182984 h 78"/>
              <a:gd name="T54" fmla="*/ 479883683 w 89"/>
              <a:gd name="T55" fmla="*/ 344498923 h 78"/>
              <a:gd name="T56" fmla="*/ 497023576 w 89"/>
              <a:gd name="T57" fmla="*/ 339576245 h 78"/>
              <a:gd name="T58" fmla="*/ 485596184 w 89"/>
              <a:gd name="T59" fmla="*/ 364182984 h 78"/>
              <a:gd name="T60" fmla="*/ 199951945 w 89"/>
              <a:gd name="T61" fmla="*/ 378948802 h 78"/>
              <a:gd name="T62" fmla="*/ 194239445 w 89"/>
              <a:gd name="T63" fmla="*/ 349419384 h 78"/>
              <a:gd name="T64" fmla="*/ 479883683 w 89"/>
              <a:gd name="T65" fmla="*/ 329733105 h 78"/>
              <a:gd name="T66" fmla="*/ 485596184 w 89"/>
              <a:gd name="T67" fmla="*/ 364182984 h 78"/>
              <a:gd name="T68" fmla="*/ 199951945 w 89"/>
              <a:gd name="T69" fmla="*/ 378948802 h 78"/>
              <a:gd name="T70" fmla="*/ 182812053 w 89"/>
              <a:gd name="T71" fmla="*/ 383869262 h 78"/>
              <a:gd name="T72" fmla="*/ 177099552 w 89"/>
              <a:gd name="T73" fmla="*/ 374026123 h 78"/>
              <a:gd name="T74" fmla="*/ 194239445 w 89"/>
              <a:gd name="T75" fmla="*/ 364182984 h 78"/>
              <a:gd name="T76" fmla="*/ 199951945 w 89"/>
              <a:gd name="T77" fmla="*/ 378948802 h 78"/>
              <a:gd name="T78" fmla="*/ 177099552 w 89"/>
              <a:gd name="T79" fmla="*/ 374026123 h 78"/>
              <a:gd name="T80" fmla="*/ 17139897 w 89"/>
              <a:gd name="T81" fmla="*/ 29529427 h 78"/>
              <a:gd name="T82" fmla="*/ 51417307 w 89"/>
              <a:gd name="T83" fmla="*/ 19686287 h 78"/>
              <a:gd name="T84" fmla="*/ 211376947 w 89"/>
              <a:gd name="T85" fmla="*/ 359262523 h 78"/>
              <a:gd name="T86" fmla="*/ 177099552 w 89"/>
              <a:gd name="T87" fmla="*/ 374026123 h 78"/>
              <a:gd name="T88" fmla="*/ 17139897 w 89"/>
              <a:gd name="T89" fmla="*/ 29529427 h 78"/>
              <a:gd name="T90" fmla="*/ 0 w 89"/>
              <a:gd name="T91" fmla="*/ 0 h 78"/>
              <a:gd name="T92" fmla="*/ 39989915 w 89"/>
              <a:gd name="T93" fmla="*/ 9843144 h 78"/>
              <a:gd name="T94" fmla="*/ 34277405 w 89"/>
              <a:gd name="T95" fmla="*/ 24606748 h 78"/>
              <a:gd name="T96" fmla="*/ 17139897 w 89"/>
              <a:gd name="T97" fmla="*/ 29529427 h 7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9"/>
              <a:gd name="T148" fmla="*/ 0 h 78"/>
              <a:gd name="T149" fmla="*/ 89 w 89"/>
              <a:gd name="T150" fmla="*/ 78 h 7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9" h="78">
                <a:moveTo>
                  <a:pt x="7" y="2"/>
                </a:moveTo>
                <a:lnTo>
                  <a:pt x="68" y="19"/>
                </a:lnTo>
                <a:lnTo>
                  <a:pt x="66" y="26"/>
                </a:lnTo>
                <a:lnTo>
                  <a:pt x="5" y="8"/>
                </a:lnTo>
                <a:lnTo>
                  <a:pt x="7" y="2"/>
                </a:lnTo>
                <a:close/>
                <a:moveTo>
                  <a:pt x="68" y="19"/>
                </a:moveTo>
                <a:lnTo>
                  <a:pt x="69" y="20"/>
                </a:lnTo>
                <a:lnTo>
                  <a:pt x="70" y="21"/>
                </a:lnTo>
                <a:lnTo>
                  <a:pt x="67" y="22"/>
                </a:lnTo>
                <a:lnTo>
                  <a:pt x="68" y="19"/>
                </a:lnTo>
                <a:close/>
                <a:moveTo>
                  <a:pt x="70" y="21"/>
                </a:moveTo>
                <a:lnTo>
                  <a:pt x="80" y="48"/>
                </a:lnTo>
                <a:lnTo>
                  <a:pt x="74" y="50"/>
                </a:lnTo>
                <a:lnTo>
                  <a:pt x="64" y="24"/>
                </a:lnTo>
                <a:lnTo>
                  <a:pt x="70" y="21"/>
                </a:lnTo>
                <a:close/>
                <a:moveTo>
                  <a:pt x="74" y="50"/>
                </a:moveTo>
                <a:lnTo>
                  <a:pt x="74" y="50"/>
                </a:lnTo>
                <a:lnTo>
                  <a:pt x="77" y="49"/>
                </a:lnTo>
                <a:lnTo>
                  <a:pt x="74" y="50"/>
                </a:lnTo>
                <a:close/>
                <a:moveTo>
                  <a:pt x="80" y="48"/>
                </a:moveTo>
                <a:lnTo>
                  <a:pt x="87" y="69"/>
                </a:lnTo>
                <a:lnTo>
                  <a:pt x="81" y="72"/>
                </a:lnTo>
                <a:lnTo>
                  <a:pt x="74" y="50"/>
                </a:lnTo>
                <a:lnTo>
                  <a:pt x="80" y="48"/>
                </a:lnTo>
                <a:close/>
                <a:moveTo>
                  <a:pt x="87" y="69"/>
                </a:moveTo>
                <a:lnTo>
                  <a:pt x="89" y="73"/>
                </a:lnTo>
                <a:lnTo>
                  <a:pt x="85" y="74"/>
                </a:lnTo>
                <a:lnTo>
                  <a:pt x="84" y="70"/>
                </a:lnTo>
                <a:lnTo>
                  <a:pt x="87" y="69"/>
                </a:lnTo>
                <a:close/>
                <a:moveTo>
                  <a:pt x="85" y="74"/>
                </a:moveTo>
                <a:lnTo>
                  <a:pt x="35" y="77"/>
                </a:lnTo>
                <a:lnTo>
                  <a:pt x="34" y="71"/>
                </a:lnTo>
                <a:lnTo>
                  <a:pt x="84" y="67"/>
                </a:lnTo>
                <a:lnTo>
                  <a:pt x="85" y="74"/>
                </a:lnTo>
                <a:close/>
                <a:moveTo>
                  <a:pt x="35" y="77"/>
                </a:moveTo>
                <a:lnTo>
                  <a:pt x="32" y="78"/>
                </a:lnTo>
                <a:lnTo>
                  <a:pt x="31" y="76"/>
                </a:lnTo>
                <a:lnTo>
                  <a:pt x="34" y="74"/>
                </a:lnTo>
                <a:lnTo>
                  <a:pt x="35" y="77"/>
                </a:lnTo>
                <a:close/>
                <a:moveTo>
                  <a:pt x="31" y="76"/>
                </a:moveTo>
                <a:lnTo>
                  <a:pt x="3" y="6"/>
                </a:lnTo>
                <a:lnTo>
                  <a:pt x="9" y="4"/>
                </a:lnTo>
                <a:lnTo>
                  <a:pt x="37" y="73"/>
                </a:lnTo>
                <a:lnTo>
                  <a:pt x="31" y="76"/>
                </a:lnTo>
                <a:close/>
                <a:moveTo>
                  <a:pt x="3" y="6"/>
                </a:moveTo>
                <a:lnTo>
                  <a:pt x="0" y="0"/>
                </a:lnTo>
                <a:lnTo>
                  <a:pt x="7" y="2"/>
                </a:lnTo>
                <a:lnTo>
                  <a:pt x="6" y="5"/>
                </a:lnTo>
                <a:lnTo>
                  <a:pt x="3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Freeform 30"/>
          <p:cNvSpPr>
            <a:spLocks noEditPoints="1"/>
          </p:cNvSpPr>
          <p:nvPr/>
        </p:nvSpPr>
        <p:spPr bwMode="auto">
          <a:xfrm>
            <a:off x="6265863" y="3135313"/>
            <a:ext cx="322262" cy="539750"/>
          </a:xfrm>
          <a:custGeom>
            <a:avLst/>
            <a:gdLst>
              <a:gd name="T0" fmla="*/ 34190799 w 135"/>
              <a:gd name="T1" fmla="*/ 197348612 h 243"/>
              <a:gd name="T2" fmla="*/ 39888875 w 135"/>
              <a:gd name="T3" fmla="*/ 202281882 h 243"/>
              <a:gd name="T4" fmla="*/ 39888875 w 135"/>
              <a:gd name="T5" fmla="*/ 202281882 h 243"/>
              <a:gd name="T6" fmla="*/ 125364673 w 135"/>
              <a:gd name="T7" fmla="*/ 325624791 h 243"/>
              <a:gd name="T8" fmla="*/ 153855008 w 135"/>
              <a:gd name="T9" fmla="*/ 310822761 h 243"/>
              <a:gd name="T10" fmla="*/ 153855008 w 135"/>
              <a:gd name="T11" fmla="*/ 310822761 h 243"/>
              <a:gd name="T12" fmla="*/ 256427413 w 135"/>
              <a:gd name="T13" fmla="*/ 1184087371 h 243"/>
              <a:gd name="T14" fmla="*/ 273521614 w 135"/>
              <a:gd name="T15" fmla="*/ 1193956131 h 243"/>
              <a:gd name="T16" fmla="*/ 273521614 w 135"/>
              <a:gd name="T17" fmla="*/ 1179154102 h 243"/>
              <a:gd name="T18" fmla="*/ 358997468 w 135"/>
              <a:gd name="T19" fmla="*/ 1154485256 h 243"/>
              <a:gd name="T20" fmla="*/ 267823547 w 135"/>
              <a:gd name="T21" fmla="*/ 1164354016 h 243"/>
              <a:gd name="T22" fmla="*/ 358997468 w 135"/>
              <a:gd name="T23" fmla="*/ 1184087371 h 243"/>
              <a:gd name="T24" fmla="*/ 341903267 w 135"/>
              <a:gd name="T25" fmla="*/ 1174220832 h 243"/>
              <a:gd name="T26" fmla="*/ 376091669 w 135"/>
              <a:gd name="T27" fmla="*/ 1169287563 h 243"/>
              <a:gd name="T28" fmla="*/ 262125480 w 135"/>
              <a:gd name="T29" fmla="*/ 690717957 h 243"/>
              <a:gd name="T30" fmla="*/ 262125480 w 135"/>
              <a:gd name="T31" fmla="*/ 720319794 h 243"/>
              <a:gd name="T32" fmla="*/ 381789736 w 135"/>
              <a:gd name="T33" fmla="*/ 779525690 h 243"/>
              <a:gd name="T34" fmla="*/ 398886324 w 135"/>
              <a:gd name="T35" fmla="*/ 779525690 h 243"/>
              <a:gd name="T36" fmla="*/ 398886324 w 135"/>
              <a:gd name="T37" fmla="*/ 779525690 h 243"/>
              <a:gd name="T38" fmla="*/ 592630151 w 135"/>
              <a:gd name="T39" fmla="*/ 730188554 h 243"/>
              <a:gd name="T40" fmla="*/ 592630151 w 135"/>
              <a:gd name="T41" fmla="*/ 730188554 h 243"/>
              <a:gd name="T42" fmla="*/ 592630151 w 135"/>
              <a:gd name="T43" fmla="*/ 730188554 h 243"/>
              <a:gd name="T44" fmla="*/ 746487658 w 135"/>
              <a:gd name="T45" fmla="*/ 690717957 h 243"/>
              <a:gd name="T46" fmla="*/ 757883792 w 135"/>
              <a:gd name="T47" fmla="*/ 670982658 h 243"/>
              <a:gd name="T48" fmla="*/ 740787204 w 135"/>
              <a:gd name="T49" fmla="*/ 675918149 h 243"/>
              <a:gd name="T50" fmla="*/ 592630151 w 135"/>
              <a:gd name="T51" fmla="*/ 508171304 h 243"/>
              <a:gd name="T52" fmla="*/ 723693003 w 135"/>
              <a:gd name="T53" fmla="*/ 685784688 h 243"/>
              <a:gd name="T54" fmla="*/ 626821089 w 135"/>
              <a:gd name="T55" fmla="*/ 488436006 h 243"/>
              <a:gd name="T56" fmla="*/ 615424806 w 135"/>
              <a:gd name="T57" fmla="*/ 513104574 h 243"/>
              <a:gd name="T58" fmla="*/ 604026285 w 135"/>
              <a:gd name="T59" fmla="*/ 483502737 h 243"/>
              <a:gd name="T60" fmla="*/ 222236624 w 135"/>
              <a:gd name="T61" fmla="*/ 626581013 h 243"/>
              <a:gd name="T62" fmla="*/ 387490190 w 135"/>
              <a:gd name="T63" fmla="*/ 577243739 h 243"/>
              <a:gd name="T64" fmla="*/ 199441968 w 135"/>
              <a:gd name="T65" fmla="*/ 611778984 h 243"/>
              <a:gd name="T66" fmla="*/ 199441968 w 135"/>
              <a:gd name="T67" fmla="*/ 611778984 h 243"/>
              <a:gd name="T68" fmla="*/ 233632758 w 135"/>
              <a:gd name="T69" fmla="*/ 611778984 h 243"/>
              <a:gd name="T70" fmla="*/ 239330825 w 135"/>
              <a:gd name="T71" fmla="*/ 305889492 h 243"/>
              <a:gd name="T72" fmla="*/ 239330825 w 135"/>
              <a:gd name="T73" fmla="*/ 305889492 h 243"/>
              <a:gd name="T74" fmla="*/ 262125480 w 135"/>
              <a:gd name="T75" fmla="*/ 330558060 h 243"/>
              <a:gd name="T76" fmla="*/ 643915290 w 135"/>
              <a:gd name="T77" fmla="*/ 24668577 h 243"/>
              <a:gd name="T78" fmla="*/ 632519156 w 135"/>
              <a:gd name="T79" fmla="*/ 29601846 h 243"/>
              <a:gd name="T80" fmla="*/ 632519156 w 135"/>
              <a:gd name="T81" fmla="*/ 0 h 243"/>
              <a:gd name="T82" fmla="*/ 0 w 135"/>
              <a:gd name="T83" fmla="*/ 69072452 h 243"/>
              <a:gd name="T84" fmla="*/ 0 w 135"/>
              <a:gd name="T85" fmla="*/ 83872277 h 24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5"/>
              <a:gd name="T130" fmla="*/ 0 h 243"/>
              <a:gd name="T131" fmla="*/ 135 w 135"/>
              <a:gd name="T132" fmla="*/ 243 h 24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5" h="243">
                <a:moveTo>
                  <a:pt x="7" y="16"/>
                </a:moveTo>
                <a:lnTo>
                  <a:pt x="12" y="39"/>
                </a:lnTo>
                <a:lnTo>
                  <a:pt x="6" y="40"/>
                </a:lnTo>
                <a:lnTo>
                  <a:pt x="0" y="17"/>
                </a:lnTo>
                <a:lnTo>
                  <a:pt x="7" y="16"/>
                </a:lnTo>
                <a:close/>
                <a:moveTo>
                  <a:pt x="7" y="41"/>
                </a:moveTo>
                <a:lnTo>
                  <a:pt x="6" y="40"/>
                </a:lnTo>
                <a:lnTo>
                  <a:pt x="9" y="40"/>
                </a:lnTo>
                <a:lnTo>
                  <a:pt x="7" y="41"/>
                </a:lnTo>
                <a:close/>
                <a:moveTo>
                  <a:pt x="12" y="38"/>
                </a:moveTo>
                <a:lnTo>
                  <a:pt x="27" y="63"/>
                </a:lnTo>
                <a:lnTo>
                  <a:pt x="22" y="66"/>
                </a:lnTo>
                <a:lnTo>
                  <a:pt x="7" y="41"/>
                </a:lnTo>
                <a:lnTo>
                  <a:pt x="12" y="38"/>
                </a:lnTo>
                <a:close/>
                <a:moveTo>
                  <a:pt x="27" y="63"/>
                </a:moveTo>
                <a:lnTo>
                  <a:pt x="28" y="64"/>
                </a:lnTo>
                <a:lnTo>
                  <a:pt x="25" y="64"/>
                </a:lnTo>
                <a:lnTo>
                  <a:pt x="27" y="63"/>
                </a:lnTo>
                <a:close/>
                <a:moveTo>
                  <a:pt x="28" y="64"/>
                </a:moveTo>
                <a:lnTo>
                  <a:pt x="51" y="239"/>
                </a:lnTo>
                <a:lnTo>
                  <a:pt x="45" y="240"/>
                </a:lnTo>
                <a:lnTo>
                  <a:pt x="21" y="65"/>
                </a:lnTo>
                <a:lnTo>
                  <a:pt x="28" y="64"/>
                </a:lnTo>
                <a:close/>
                <a:moveTo>
                  <a:pt x="48" y="242"/>
                </a:moveTo>
                <a:lnTo>
                  <a:pt x="45" y="243"/>
                </a:lnTo>
                <a:lnTo>
                  <a:pt x="45" y="240"/>
                </a:lnTo>
                <a:lnTo>
                  <a:pt x="48" y="239"/>
                </a:lnTo>
                <a:lnTo>
                  <a:pt x="48" y="242"/>
                </a:lnTo>
                <a:close/>
                <a:moveTo>
                  <a:pt x="47" y="236"/>
                </a:moveTo>
                <a:lnTo>
                  <a:pt x="63" y="234"/>
                </a:lnTo>
                <a:lnTo>
                  <a:pt x="63" y="240"/>
                </a:lnTo>
                <a:lnTo>
                  <a:pt x="48" y="242"/>
                </a:lnTo>
                <a:lnTo>
                  <a:pt x="47" y="236"/>
                </a:lnTo>
                <a:close/>
                <a:moveTo>
                  <a:pt x="66" y="237"/>
                </a:moveTo>
                <a:lnTo>
                  <a:pt x="67" y="240"/>
                </a:lnTo>
                <a:lnTo>
                  <a:pt x="63" y="240"/>
                </a:lnTo>
                <a:lnTo>
                  <a:pt x="63" y="237"/>
                </a:lnTo>
                <a:lnTo>
                  <a:pt x="66" y="237"/>
                </a:lnTo>
                <a:close/>
                <a:moveTo>
                  <a:pt x="60" y="238"/>
                </a:moveTo>
                <a:lnTo>
                  <a:pt x="46" y="146"/>
                </a:lnTo>
                <a:lnTo>
                  <a:pt x="53" y="145"/>
                </a:lnTo>
                <a:lnTo>
                  <a:pt x="66" y="237"/>
                </a:lnTo>
                <a:lnTo>
                  <a:pt x="60" y="238"/>
                </a:lnTo>
                <a:close/>
                <a:moveTo>
                  <a:pt x="46" y="146"/>
                </a:moveTo>
                <a:lnTo>
                  <a:pt x="46" y="140"/>
                </a:lnTo>
                <a:lnTo>
                  <a:pt x="51" y="142"/>
                </a:lnTo>
                <a:lnTo>
                  <a:pt x="50" y="145"/>
                </a:lnTo>
                <a:lnTo>
                  <a:pt x="46" y="146"/>
                </a:lnTo>
                <a:close/>
                <a:moveTo>
                  <a:pt x="51" y="142"/>
                </a:moveTo>
                <a:lnTo>
                  <a:pt x="70" y="152"/>
                </a:lnTo>
                <a:lnTo>
                  <a:pt x="67" y="158"/>
                </a:lnTo>
                <a:lnTo>
                  <a:pt x="48" y="148"/>
                </a:lnTo>
                <a:lnTo>
                  <a:pt x="51" y="142"/>
                </a:lnTo>
                <a:close/>
                <a:moveTo>
                  <a:pt x="70" y="158"/>
                </a:moveTo>
                <a:lnTo>
                  <a:pt x="67" y="158"/>
                </a:lnTo>
                <a:lnTo>
                  <a:pt x="69" y="155"/>
                </a:lnTo>
                <a:lnTo>
                  <a:pt x="70" y="158"/>
                </a:lnTo>
                <a:close/>
                <a:moveTo>
                  <a:pt x="68" y="152"/>
                </a:moveTo>
                <a:lnTo>
                  <a:pt x="102" y="142"/>
                </a:lnTo>
                <a:lnTo>
                  <a:pt x="104" y="148"/>
                </a:lnTo>
                <a:lnTo>
                  <a:pt x="70" y="158"/>
                </a:lnTo>
                <a:lnTo>
                  <a:pt x="68" y="152"/>
                </a:lnTo>
                <a:close/>
                <a:moveTo>
                  <a:pt x="104" y="148"/>
                </a:moveTo>
                <a:lnTo>
                  <a:pt x="104" y="148"/>
                </a:lnTo>
                <a:lnTo>
                  <a:pt x="103" y="145"/>
                </a:lnTo>
                <a:lnTo>
                  <a:pt x="104" y="148"/>
                </a:lnTo>
                <a:close/>
                <a:moveTo>
                  <a:pt x="102" y="142"/>
                </a:moveTo>
                <a:lnTo>
                  <a:pt x="129" y="134"/>
                </a:lnTo>
                <a:lnTo>
                  <a:pt x="131" y="140"/>
                </a:lnTo>
                <a:lnTo>
                  <a:pt x="104" y="148"/>
                </a:lnTo>
                <a:lnTo>
                  <a:pt x="102" y="142"/>
                </a:lnTo>
                <a:close/>
                <a:moveTo>
                  <a:pt x="133" y="136"/>
                </a:moveTo>
                <a:lnTo>
                  <a:pt x="135" y="139"/>
                </a:lnTo>
                <a:lnTo>
                  <a:pt x="131" y="140"/>
                </a:lnTo>
                <a:lnTo>
                  <a:pt x="130" y="137"/>
                </a:lnTo>
                <a:lnTo>
                  <a:pt x="133" y="136"/>
                </a:lnTo>
                <a:close/>
                <a:moveTo>
                  <a:pt x="127" y="139"/>
                </a:moveTo>
                <a:lnTo>
                  <a:pt x="104" y="103"/>
                </a:lnTo>
                <a:lnTo>
                  <a:pt x="110" y="99"/>
                </a:lnTo>
                <a:lnTo>
                  <a:pt x="133" y="136"/>
                </a:lnTo>
                <a:lnTo>
                  <a:pt x="127" y="139"/>
                </a:lnTo>
                <a:close/>
                <a:moveTo>
                  <a:pt x="106" y="98"/>
                </a:moveTo>
                <a:lnTo>
                  <a:pt x="108" y="97"/>
                </a:lnTo>
                <a:lnTo>
                  <a:pt x="110" y="99"/>
                </a:lnTo>
                <a:lnTo>
                  <a:pt x="107" y="101"/>
                </a:lnTo>
                <a:lnTo>
                  <a:pt x="106" y="98"/>
                </a:lnTo>
                <a:close/>
                <a:moveTo>
                  <a:pt x="108" y="104"/>
                </a:moveTo>
                <a:lnTo>
                  <a:pt x="68" y="117"/>
                </a:lnTo>
                <a:lnTo>
                  <a:pt x="66" y="111"/>
                </a:lnTo>
                <a:lnTo>
                  <a:pt x="106" y="98"/>
                </a:lnTo>
                <a:lnTo>
                  <a:pt x="108" y="104"/>
                </a:lnTo>
                <a:close/>
                <a:moveTo>
                  <a:pt x="68" y="117"/>
                </a:moveTo>
                <a:lnTo>
                  <a:pt x="39" y="127"/>
                </a:lnTo>
                <a:lnTo>
                  <a:pt x="37" y="121"/>
                </a:lnTo>
                <a:lnTo>
                  <a:pt x="66" y="111"/>
                </a:lnTo>
                <a:lnTo>
                  <a:pt x="68" y="117"/>
                </a:lnTo>
                <a:close/>
                <a:moveTo>
                  <a:pt x="39" y="127"/>
                </a:moveTo>
                <a:lnTo>
                  <a:pt x="34" y="129"/>
                </a:lnTo>
                <a:lnTo>
                  <a:pt x="35" y="124"/>
                </a:lnTo>
                <a:lnTo>
                  <a:pt x="38" y="124"/>
                </a:lnTo>
                <a:lnTo>
                  <a:pt x="39" y="127"/>
                </a:lnTo>
                <a:close/>
                <a:moveTo>
                  <a:pt x="35" y="124"/>
                </a:moveTo>
                <a:lnTo>
                  <a:pt x="41" y="64"/>
                </a:lnTo>
                <a:lnTo>
                  <a:pt x="47" y="65"/>
                </a:lnTo>
                <a:lnTo>
                  <a:pt x="41" y="124"/>
                </a:lnTo>
                <a:lnTo>
                  <a:pt x="35" y="124"/>
                </a:lnTo>
                <a:close/>
                <a:moveTo>
                  <a:pt x="41" y="64"/>
                </a:moveTo>
                <a:lnTo>
                  <a:pt x="42" y="62"/>
                </a:lnTo>
                <a:lnTo>
                  <a:pt x="44" y="64"/>
                </a:lnTo>
                <a:lnTo>
                  <a:pt x="41" y="64"/>
                </a:lnTo>
                <a:close/>
                <a:moveTo>
                  <a:pt x="42" y="62"/>
                </a:moveTo>
                <a:lnTo>
                  <a:pt x="109" y="1"/>
                </a:lnTo>
                <a:lnTo>
                  <a:pt x="113" y="5"/>
                </a:lnTo>
                <a:lnTo>
                  <a:pt x="46" y="67"/>
                </a:lnTo>
                <a:lnTo>
                  <a:pt x="42" y="62"/>
                </a:lnTo>
                <a:close/>
                <a:moveTo>
                  <a:pt x="111" y="0"/>
                </a:moveTo>
                <a:lnTo>
                  <a:pt x="113" y="5"/>
                </a:lnTo>
                <a:lnTo>
                  <a:pt x="111" y="3"/>
                </a:lnTo>
                <a:lnTo>
                  <a:pt x="111" y="0"/>
                </a:lnTo>
                <a:close/>
                <a:moveTo>
                  <a:pt x="111" y="6"/>
                </a:moveTo>
                <a:lnTo>
                  <a:pt x="4" y="20"/>
                </a:lnTo>
                <a:lnTo>
                  <a:pt x="3" y="13"/>
                </a:lnTo>
                <a:lnTo>
                  <a:pt x="111" y="0"/>
                </a:lnTo>
                <a:lnTo>
                  <a:pt x="111" y="6"/>
                </a:lnTo>
                <a:close/>
                <a:moveTo>
                  <a:pt x="0" y="17"/>
                </a:moveTo>
                <a:lnTo>
                  <a:pt x="0" y="14"/>
                </a:lnTo>
                <a:lnTo>
                  <a:pt x="3" y="13"/>
                </a:lnTo>
                <a:lnTo>
                  <a:pt x="4" y="16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Freeform 31"/>
          <p:cNvSpPr>
            <a:spLocks noEditPoints="1"/>
          </p:cNvSpPr>
          <p:nvPr/>
        </p:nvSpPr>
        <p:spPr bwMode="auto">
          <a:xfrm>
            <a:off x="6267450" y="3386138"/>
            <a:ext cx="577850" cy="565150"/>
          </a:xfrm>
          <a:custGeom>
            <a:avLst/>
            <a:gdLst>
              <a:gd name="T0" fmla="*/ 336397113 w 242"/>
              <a:gd name="T1" fmla="*/ 361395677 h 254"/>
              <a:gd name="T2" fmla="*/ 627179905 w 242"/>
              <a:gd name="T3" fmla="*/ 480210649 h 254"/>
              <a:gd name="T4" fmla="*/ 678493928 w 242"/>
              <a:gd name="T5" fmla="*/ 569321877 h 254"/>
              <a:gd name="T6" fmla="*/ 701302282 w 242"/>
              <a:gd name="T7" fmla="*/ 594075135 h 254"/>
              <a:gd name="T8" fmla="*/ 672794227 w 242"/>
              <a:gd name="T9" fmla="*/ 554470006 h 254"/>
              <a:gd name="T10" fmla="*/ 672794227 w 242"/>
              <a:gd name="T11" fmla="*/ 554470006 h 254"/>
              <a:gd name="T12" fmla="*/ 889454493 w 242"/>
              <a:gd name="T13" fmla="*/ 14851876 h 254"/>
              <a:gd name="T14" fmla="*/ 974981047 w 242"/>
              <a:gd name="T15" fmla="*/ 29703752 h 254"/>
              <a:gd name="T16" fmla="*/ 1003489102 w 242"/>
              <a:gd name="T17" fmla="*/ 0 h 254"/>
              <a:gd name="T18" fmla="*/ 992084925 w 242"/>
              <a:gd name="T19" fmla="*/ 19802504 h 254"/>
              <a:gd name="T20" fmla="*/ 992084925 w 242"/>
              <a:gd name="T21" fmla="*/ 19802504 h 254"/>
              <a:gd name="T22" fmla="*/ 746914216 w 242"/>
              <a:gd name="T23" fmla="*/ 643581373 h 254"/>
              <a:gd name="T24" fmla="*/ 940770903 w 242"/>
              <a:gd name="T25" fmla="*/ 707939483 h 254"/>
              <a:gd name="T26" fmla="*/ 940770903 w 242"/>
              <a:gd name="T27" fmla="*/ 707939483 h 254"/>
              <a:gd name="T28" fmla="*/ 1117521324 w 242"/>
              <a:gd name="T29" fmla="*/ 673285116 h 254"/>
              <a:gd name="T30" fmla="*/ 1117521324 w 242"/>
              <a:gd name="T31" fmla="*/ 673285116 h 254"/>
              <a:gd name="T32" fmla="*/ 1128923113 w 242"/>
              <a:gd name="T33" fmla="*/ 678235740 h 254"/>
              <a:gd name="T34" fmla="*/ 1128923113 w 242"/>
              <a:gd name="T35" fmla="*/ 678235740 h 254"/>
              <a:gd name="T36" fmla="*/ 1351288154 w 242"/>
              <a:gd name="T37" fmla="*/ 797050712 h 254"/>
              <a:gd name="T38" fmla="*/ 1185939224 w 242"/>
              <a:gd name="T39" fmla="*/ 905964435 h 254"/>
              <a:gd name="T40" fmla="*/ 1203045490 w 242"/>
              <a:gd name="T41" fmla="*/ 935668178 h 254"/>
              <a:gd name="T42" fmla="*/ 883754792 w 242"/>
              <a:gd name="T43" fmla="*/ 1049532526 h 254"/>
              <a:gd name="T44" fmla="*/ 883754792 w 242"/>
              <a:gd name="T45" fmla="*/ 1049532526 h 254"/>
              <a:gd name="T46" fmla="*/ 883754792 w 242"/>
              <a:gd name="T47" fmla="*/ 1049532526 h 254"/>
              <a:gd name="T48" fmla="*/ 889454493 w 242"/>
              <a:gd name="T49" fmla="*/ 1024779407 h 254"/>
              <a:gd name="T50" fmla="*/ 746914216 w 242"/>
              <a:gd name="T51" fmla="*/ 910915059 h 254"/>
              <a:gd name="T52" fmla="*/ 718406160 w 242"/>
              <a:gd name="T53" fmla="*/ 826754454 h 254"/>
              <a:gd name="T54" fmla="*/ 718406160 w 242"/>
              <a:gd name="T55" fmla="*/ 826754454 h 254"/>
              <a:gd name="T56" fmla="*/ 644286171 w 242"/>
              <a:gd name="T57" fmla="*/ 1237656509 h 254"/>
              <a:gd name="T58" fmla="*/ 644286171 w 242"/>
              <a:gd name="T59" fmla="*/ 1237656509 h 254"/>
              <a:gd name="T60" fmla="*/ 644286171 w 242"/>
              <a:gd name="T61" fmla="*/ 1237656509 h 254"/>
              <a:gd name="T62" fmla="*/ 627179905 w 242"/>
              <a:gd name="T63" fmla="*/ 1217854014 h 254"/>
              <a:gd name="T64" fmla="*/ 501743357 w 242"/>
              <a:gd name="T65" fmla="*/ 1242607133 h 254"/>
              <a:gd name="T66" fmla="*/ 490341568 w 242"/>
              <a:gd name="T67" fmla="*/ 1138643755 h 254"/>
              <a:gd name="T68" fmla="*/ 513147534 w 242"/>
              <a:gd name="T69" fmla="*/ 1123791883 h 254"/>
              <a:gd name="T70" fmla="*/ 513147534 w 242"/>
              <a:gd name="T71" fmla="*/ 1123791883 h 254"/>
              <a:gd name="T72" fmla="*/ 513147534 w 242"/>
              <a:gd name="T73" fmla="*/ 1123791883 h 254"/>
              <a:gd name="T74" fmla="*/ 256572573 w 242"/>
              <a:gd name="T75" fmla="*/ 1034680654 h 254"/>
              <a:gd name="T76" fmla="*/ 39912251 w 242"/>
              <a:gd name="T77" fmla="*/ 693087612 h 254"/>
              <a:gd name="T78" fmla="*/ 0 w 242"/>
              <a:gd name="T79" fmla="*/ 693087612 h 254"/>
              <a:gd name="T80" fmla="*/ 17103883 w 242"/>
              <a:gd name="T81" fmla="*/ 688136988 h 254"/>
              <a:gd name="T82" fmla="*/ 17103883 w 242"/>
              <a:gd name="T83" fmla="*/ 688136988 h 254"/>
              <a:gd name="T84" fmla="*/ 279380928 w 242"/>
              <a:gd name="T85" fmla="*/ 613877631 h 254"/>
              <a:gd name="T86" fmla="*/ 570163645 w 242"/>
              <a:gd name="T87" fmla="*/ 806951959 h 254"/>
              <a:gd name="T88" fmla="*/ 598671701 w 242"/>
              <a:gd name="T89" fmla="*/ 792100088 h 254"/>
              <a:gd name="T90" fmla="*/ 655687961 w 242"/>
              <a:gd name="T91" fmla="*/ 950520050 h 254"/>
              <a:gd name="T92" fmla="*/ 655687961 w 242"/>
              <a:gd name="T93" fmla="*/ 950520050 h 254"/>
              <a:gd name="T94" fmla="*/ 621477667 w 242"/>
              <a:gd name="T95" fmla="*/ 965371921 h 254"/>
              <a:gd name="T96" fmla="*/ 621477667 w 242"/>
              <a:gd name="T97" fmla="*/ 965371921 h 254"/>
              <a:gd name="T98" fmla="*/ 347798903 w 242"/>
              <a:gd name="T99" fmla="*/ 603976383 h 254"/>
              <a:gd name="T100" fmla="*/ 382009047 w 242"/>
              <a:gd name="T101" fmla="*/ 594075135 h 254"/>
              <a:gd name="T102" fmla="*/ 353500991 w 242"/>
              <a:gd name="T103" fmla="*/ 336642558 h 25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42"/>
              <a:gd name="T157" fmla="*/ 0 h 254"/>
              <a:gd name="T158" fmla="*/ 242 w 242"/>
              <a:gd name="T159" fmla="*/ 254 h 25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42" h="254">
                <a:moveTo>
                  <a:pt x="62" y="68"/>
                </a:moveTo>
                <a:lnTo>
                  <a:pt x="111" y="95"/>
                </a:lnTo>
                <a:lnTo>
                  <a:pt x="108" y="100"/>
                </a:lnTo>
                <a:lnTo>
                  <a:pt x="59" y="73"/>
                </a:lnTo>
                <a:lnTo>
                  <a:pt x="62" y="68"/>
                </a:lnTo>
                <a:close/>
                <a:moveTo>
                  <a:pt x="111" y="95"/>
                </a:moveTo>
                <a:lnTo>
                  <a:pt x="112" y="95"/>
                </a:lnTo>
                <a:lnTo>
                  <a:pt x="110" y="97"/>
                </a:lnTo>
                <a:lnTo>
                  <a:pt x="111" y="95"/>
                </a:lnTo>
                <a:close/>
                <a:moveTo>
                  <a:pt x="112" y="95"/>
                </a:moveTo>
                <a:lnTo>
                  <a:pt x="124" y="111"/>
                </a:lnTo>
                <a:lnTo>
                  <a:pt x="119" y="115"/>
                </a:lnTo>
                <a:lnTo>
                  <a:pt x="107" y="99"/>
                </a:lnTo>
                <a:lnTo>
                  <a:pt x="112" y="95"/>
                </a:lnTo>
                <a:close/>
                <a:moveTo>
                  <a:pt x="124" y="114"/>
                </a:moveTo>
                <a:lnTo>
                  <a:pt x="123" y="120"/>
                </a:lnTo>
                <a:lnTo>
                  <a:pt x="119" y="115"/>
                </a:lnTo>
                <a:lnTo>
                  <a:pt x="121" y="113"/>
                </a:lnTo>
                <a:lnTo>
                  <a:pt x="124" y="114"/>
                </a:lnTo>
                <a:close/>
                <a:moveTo>
                  <a:pt x="118" y="112"/>
                </a:moveTo>
                <a:lnTo>
                  <a:pt x="153" y="2"/>
                </a:lnTo>
                <a:lnTo>
                  <a:pt x="159" y="4"/>
                </a:lnTo>
                <a:lnTo>
                  <a:pt x="124" y="114"/>
                </a:lnTo>
                <a:lnTo>
                  <a:pt x="118" y="112"/>
                </a:lnTo>
                <a:close/>
                <a:moveTo>
                  <a:pt x="153" y="2"/>
                </a:moveTo>
                <a:lnTo>
                  <a:pt x="154" y="0"/>
                </a:lnTo>
                <a:lnTo>
                  <a:pt x="156" y="0"/>
                </a:lnTo>
                <a:lnTo>
                  <a:pt x="156" y="3"/>
                </a:lnTo>
                <a:lnTo>
                  <a:pt x="153" y="2"/>
                </a:lnTo>
                <a:close/>
                <a:moveTo>
                  <a:pt x="156" y="0"/>
                </a:moveTo>
                <a:lnTo>
                  <a:pt x="171" y="0"/>
                </a:lnTo>
                <a:lnTo>
                  <a:pt x="171" y="6"/>
                </a:lnTo>
                <a:lnTo>
                  <a:pt x="156" y="6"/>
                </a:lnTo>
                <a:lnTo>
                  <a:pt x="156" y="0"/>
                </a:lnTo>
                <a:close/>
                <a:moveTo>
                  <a:pt x="171" y="0"/>
                </a:moveTo>
                <a:lnTo>
                  <a:pt x="176" y="0"/>
                </a:lnTo>
                <a:lnTo>
                  <a:pt x="174" y="4"/>
                </a:lnTo>
                <a:lnTo>
                  <a:pt x="171" y="3"/>
                </a:lnTo>
                <a:lnTo>
                  <a:pt x="171" y="0"/>
                </a:lnTo>
                <a:close/>
                <a:moveTo>
                  <a:pt x="174" y="4"/>
                </a:moveTo>
                <a:lnTo>
                  <a:pt x="134" y="131"/>
                </a:lnTo>
                <a:lnTo>
                  <a:pt x="128" y="129"/>
                </a:lnTo>
                <a:lnTo>
                  <a:pt x="168" y="2"/>
                </a:lnTo>
                <a:lnTo>
                  <a:pt x="174" y="4"/>
                </a:lnTo>
                <a:close/>
                <a:moveTo>
                  <a:pt x="130" y="133"/>
                </a:moveTo>
                <a:lnTo>
                  <a:pt x="127" y="132"/>
                </a:lnTo>
                <a:lnTo>
                  <a:pt x="128" y="129"/>
                </a:lnTo>
                <a:lnTo>
                  <a:pt x="131" y="130"/>
                </a:lnTo>
                <a:lnTo>
                  <a:pt x="130" y="133"/>
                </a:lnTo>
                <a:close/>
                <a:moveTo>
                  <a:pt x="132" y="127"/>
                </a:moveTo>
                <a:lnTo>
                  <a:pt x="166" y="137"/>
                </a:lnTo>
                <a:lnTo>
                  <a:pt x="165" y="143"/>
                </a:lnTo>
                <a:lnTo>
                  <a:pt x="130" y="133"/>
                </a:lnTo>
                <a:lnTo>
                  <a:pt x="132" y="127"/>
                </a:lnTo>
                <a:close/>
                <a:moveTo>
                  <a:pt x="166" y="143"/>
                </a:moveTo>
                <a:lnTo>
                  <a:pt x="165" y="143"/>
                </a:lnTo>
                <a:lnTo>
                  <a:pt x="166" y="140"/>
                </a:lnTo>
                <a:lnTo>
                  <a:pt x="166" y="143"/>
                </a:lnTo>
                <a:close/>
                <a:moveTo>
                  <a:pt x="166" y="136"/>
                </a:moveTo>
                <a:lnTo>
                  <a:pt x="196" y="136"/>
                </a:lnTo>
                <a:lnTo>
                  <a:pt x="196" y="143"/>
                </a:lnTo>
                <a:lnTo>
                  <a:pt x="166" y="143"/>
                </a:lnTo>
                <a:lnTo>
                  <a:pt x="166" y="136"/>
                </a:lnTo>
                <a:close/>
                <a:moveTo>
                  <a:pt x="196" y="136"/>
                </a:moveTo>
                <a:lnTo>
                  <a:pt x="198" y="137"/>
                </a:lnTo>
                <a:lnTo>
                  <a:pt x="196" y="140"/>
                </a:lnTo>
                <a:lnTo>
                  <a:pt x="196" y="136"/>
                </a:lnTo>
                <a:close/>
                <a:moveTo>
                  <a:pt x="198" y="137"/>
                </a:moveTo>
                <a:lnTo>
                  <a:pt x="238" y="158"/>
                </a:lnTo>
                <a:lnTo>
                  <a:pt x="235" y="164"/>
                </a:lnTo>
                <a:lnTo>
                  <a:pt x="195" y="142"/>
                </a:lnTo>
                <a:lnTo>
                  <a:pt x="198" y="137"/>
                </a:lnTo>
                <a:close/>
                <a:moveTo>
                  <a:pt x="238" y="158"/>
                </a:moveTo>
                <a:lnTo>
                  <a:pt x="242" y="160"/>
                </a:lnTo>
                <a:lnTo>
                  <a:pt x="239" y="163"/>
                </a:lnTo>
                <a:lnTo>
                  <a:pt x="237" y="161"/>
                </a:lnTo>
                <a:lnTo>
                  <a:pt x="238" y="158"/>
                </a:lnTo>
                <a:close/>
                <a:moveTo>
                  <a:pt x="239" y="163"/>
                </a:moveTo>
                <a:lnTo>
                  <a:pt x="212" y="188"/>
                </a:lnTo>
                <a:lnTo>
                  <a:pt x="208" y="183"/>
                </a:lnTo>
                <a:lnTo>
                  <a:pt x="234" y="158"/>
                </a:lnTo>
                <a:lnTo>
                  <a:pt x="239" y="163"/>
                </a:lnTo>
                <a:close/>
                <a:moveTo>
                  <a:pt x="212" y="188"/>
                </a:moveTo>
                <a:lnTo>
                  <a:pt x="211" y="189"/>
                </a:lnTo>
                <a:lnTo>
                  <a:pt x="210" y="186"/>
                </a:lnTo>
                <a:lnTo>
                  <a:pt x="212" y="188"/>
                </a:lnTo>
                <a:close/>
                <a:moveTo>
                  <a:pt x="211" y="189"/>
                </a:moveTo>
                <a:lnTo>
                  <a:pt x="155" y="212"/>
                </a:lnTo>
                <a:lnTo>
                  <a:pt x="153" y="206"/>
                </a:lnTo>
                <a:lnTo>
                  <a:pt x="208" y="183"/>
                </a:lnTo>
                <a:lnTo>
                  <a:pt x="211" y="189"/>
                </a:lnTo>
                <a:close/>
                <a:moveTo>
                  <a:pt x="155" y="212"/>
                </a:moveTo>
                <a:lnTo>
                  <a:pt x="153" y="212"/>
                </a:lnTo>
                <a:lnTo>
                  <a:pt x="152" y="211"/>
                </a:lnTo>
                <a:lnTo>
                  <a:pt x="154" y="209"/>
                </a:lnTo>
                <a:lnTo>
                  <a:pt x="155" y="212"/>
                </a:lnTo>
                <a:close/>
                <a:moveTo>
                  <a:pt x="152" y="211"/>
                </a:moveTo>
                <a:lnTo>
                  <a:pt x="129" y="186"/>
                </a:lnTo>
                <a:lnTo>
                  <a:pt x="133" y="182"/>
                </a:lnTo>
                <a:lnTo>
                  <a:pt x="156" y="207"/>
                </a:lnTo>
                <a:lnTo>
                  <a:pt x="152" y="211"/>
                </a:lnTo>
                <a:close/>
                <a:moveTo>
                  <a:pt x="129" y="186"/>
                </a:moveTo>
                <a:lnTo>
                  <a:pt x="128" y="185"/>
                </a:lnTo>
                <a:lnTo>
                  <a:pt x="131" y="184"/>
                </a:lnTo>
                <a:lnTo>
                  <a:pt x="129" y="186"/>
                </a:lnTo>
                <a:close/>
                <a:moveTo>
                  <a:pt x="128" y="185"/>
                </a:moveTo>
                <a:lnTo>
                  <a:pt x="121" y="170"/>
                </a:lnTo>
                <a:lnTo>
                  <a:pt x="126" y="167"/>
                </a:lnTo>
                <a:lnTo>
                  <a:pt x="134" y="182"/>
                </a:lnTo>
                <a:lnTo>
                  <a:pt x="128" y="185"/>
                </a:lnTo>
                <a:close/>
                <a:moveTo>
                  <a:pt x="120" y="168"/>
                </a:moveTo>
                <a:lnTo>
                  <a:pt x="126" y="167"/>
                </a:lnTo>
                <a:lnTo>
                  <a:pt x="123" y="168"/>
                </a:lnTo>
                <a:lnTo>
                  <a:pt x="120" y="168"/>
                </a:lnTo>
                <a:close/>
                <a:moveTo>
                  <a:pt x="126" y="169"/>
                </a:moveTo>
                <a:lnTo>
                  <a:pt x="113" y="250"/>
                </a:lnTo>
                <a:lnTo>
                  <a:pt x="107" y="248"/>
                </a:lnTo>
                <a:lnTo>
                  <a:pt x="120" y="168"/>
                </a:lnTo>
                <a:lnTo>
                  <a:pt x="126" y="169"/>
                </a:lnTo>
                <a:close/>
                <a:moveTo>
                  <a:pt x="113" y="250"/>
                </a:moveTo>
                <a:lnTo>
                  <a:pt x="113" y="252"/>
                </a:lnTo>
                <a:lnTo>
                  <a:pt x="110" y="252"/>
                </a:lnTo>
                <a:lnTo>
                  <a:pt x="110" y="249"/>
                </a:lnTo>
                <a:lnTo>
                  <a:pt x="113" y="250"/>
                </a:lnTo>
                <a:close/>
                <a:moveTo>
                  <a:pt x="110" y="252"/>
                </a:moveTo>
                <a:lnTo>
                  <a:pt x="91" y="254"/>
                </a:lnTo>
                <a:lnTo>
                  <a:pt x="90" y="248"/>
                </a:lnTo>
                <a:lnTo>
                  <a:pt x="110" y="246"/>
                </a:lnTo>
                <a:lnTo>
                  <a:pt x="110" y="252"/>
                </a:lnTo>
                <a:close/>
                <a:moveTo>
                  <a:pt x="91" y="254"/>
                </a:moveTo>
                <a:lnTo>
                  <a:pt x="88" y="254"/>
                </a:lnTo>
                <a:lnTo>
                  <a:pt x="88" y="251"/>
                </a:lnTo>
                <a:lnTo>
                  <a:pt x="91" y="251"/>
                </a:lnTo>
                <a:lnTo>
                  <a:pt x="91" y="254"/>
                </a:lnTo>
                <a:close/>
                <a:moveTo>
                  <a:pt x="88" y="251"/>
                </a:moveTo>
                <a:lnTo>
                  <a:pt x="86" y="230"/>
                </a:lnTo>
                <a:lnTo>
                  <a:pt x="92" y="230"/>
                </a:lnTo>
                <a:lnTo>
                  <a:pt x="94" y="251"/>
                </a:lnTo>
                <a:lnTo>
                  <a:pt x="88" y="251"/>
                </a:lnTo>
                <a:close/>
                <a:moveTo>
                  <a:pt x="90" y="227"/>
                </a:moveTo>
                <a:lnTo>
                  <a:pt x="92" y="228"/>
                </a:lnTo>
                <a:lnTo>
                  <a:pt x="92" y="230"/>
                </a:lnTo>
                <a:lnTo>
                  <a:pt x="89" y="230"/>
                </a:lnTo>
                <a:lnTo>
                  <a:pt x="90" y="227"/>
                </a:lnTo>
                <a:close/>
                <a:moveTo>
                  <a:pt x="87" y="233"/>
                </a:moveTo>
                <a:lnTo>
                  <a:pt x="43" y="212"/>
                </a:lnTo>
                <a:lnTo>
                  <a:pt x="46" y="206"/>
                </a:lnTo>
                <a:lnTo>
                  <a:pt x="90" y="227"/>
                </a:lnTo>
                <a:lnTo>
                  <a:pt x="87" y="233"/>
                </a:lnTo>
                <a:close/>
                <a:moveTo>
                  <a:pt x="43" y="212"/>
                </a:moveTo>
                <a:lnTo>
                  <a:pt x="42" y="210"/>
                </a:lnTo>
                <a:lnTo>
                  <a:pt x="45" y="209"/>
                </a:lnTo>
                <a:lnTo>
                  <a:pt x="43" y="212"/>
                </a:lnTo>
                <a:close/>
                <a:moveTo>
                  <a:pt x="42" y="210"/>
                </a:moveTo>
                <a:lnTo>
                  <a:pt x="2" y="143"/>
                </a:lnTo>
                <a:lnTo>
                  <a:pt x="7" y="140"/>
                </a:lnTo>
                <a:lnTo>
                  <a:pt x="47" y="207"/>
                </a:lnTo>
                <a:lnTo>
                  <a:pt x="42" y="210"/>
                </a:lnTo>
                <a:close/>
                <a:moveTo>
                  <a:pt x="2" y="143"/>
                </a:moveTo>
                <a:lnTo>
                  <a:pt x="0" y="140"/>
                </a:lnTo>
                <a:lnTo>
                  <a:pt x="3" y="139"/>
                </a:lnTo>
                <a:lnTo>
                  <a:pt x="4" y="142"/>
                </a:lnTo>
                <a:lnTo>
                  <a:pt x="2" y="143"/>
                </a:lnTo>
                <a:close/>
                <a:moveTo>
                  <a:pt x="3" y="139"/>
                </a:moveTo>
                <a:lnTo>
                  <a:pt x="47" y="121"/>
                </a:lnTo>
                <a:lnTo>
                  <a:pt x="50" y="127"/>
                </a:lnTo>
                <a:lnTo>
                  <a:pt x="6" y="144"/>
                </a:lnTo>
                <a:lnTo>
                  <a:pt x="3" y="139"/>
                </a:lnTo>
                <a:close/>
                <a:moveTo>
                  <a:pt x="47" y="121"/>
                </a:moveTo>
                <a:lnTo>
                  <a:pt x="49" y="121"/>
                </a:lnTo>
                <a:lnTo>
                  <a:pt x="50" y="122"/>
                </a:lnTo>
                <a:lnTo>
                  <a:pt x="49" y="124"/>
                </a:lnTo>
                <a:lnTo>
                  <a:pt x="47" y="121"/>
                </a:lnTo>
                <a:close/>
                <a:moveTo>
                  <a:pt x="50" y="122"/>
                </a:moveTo>
                <a:lnTo>
                  <a:pt x="104" y="158"/>
                </a:lnTo>
                <a:lnTo>
                  <a:pt x="100" y="163"/>
                </a:lnTo>
                <a:lnTo>
                  <a:pt x="47" y="127"/>
                </a:lnTo>
                <a:lnTo>
                  <a:pt x="50" y="122"/>
                </a:lnTo>
                <a:close/>
                <a:moveTo>
                  <a:pt x="104" y="158"/>
                </a:moveTo>
                <a:lnTo>
                  <a:pt x="105" y="160"/>
                </a:lnTo>
                <a:lnTo>
                  <a:pt x="102" y="161"/>
                </a:lnTo>
                <a:lnTo>
                  <a:pt x="104" y="158"/>
                </a:lnTo>
                <a:close/>
                <a:moveTo>
                  <a:pt x="105" y="160"/>
                </a:moveTo>
                <a:lnTo>
                  <a:pt x="115" y="192"/>
                </a:lnTo>
                <a:lnTo>
                  <a:pt x="109" y="194"/>
                </a:lnTo>
                <a:lnTo>
                  <a:pt x="99" y="162"/>
                </a:lnTo>
                <a:lnTo>
                  <a:pt x="105" y="160"/>
                </a:lnTo>
                <a:close/>
                <a:moveTo>
                  <a:pt x="115" y="192"/>
                </a:moveTo>
                <a:lnTo>
                  <a:pt x="109" y="195"/>
                </a:lnTo>
                <a:lnTo>
                  <a:pt x="112" y="193"/>
                </a:lnTo>
                <a:lnTo>
                  <a:pt x="115" y="192"/>
                </a:lnTo>
                <a:close/>
                <a:moveTo>
                  <a:pt x="109" y="195"/>
                </a:moveTo>
                <a:lnTo>
                  <a:pt x="61" y="122"/>
                </a:lnTo>
                <a:lnTo>
                  <a:pt x="67" y="119"/>
                </a:lnTo>
                <a:lnTo>
                  <a:pt x="114" y="192"/>
                </a:lnTo>
                <a:lnTo>
                  <a:pt x="109" y="195"/>
                </a:lnTo>
                <a:close/>
                <a:moveTo>
                  <a:pt x="61" y="122"/>
                </a:moveTo>
                <a:lnTo>
                  <a:pt x="61" y="121"/>
                </a:lnTo>
                <a:lnTo>
                  <a:pt x="64" y="120"/>
                </a:lnTo>
                <a:lnTo>
                  <a:pt x="61" y="122"/>
                </a:lnTo>
                <a:close/>
                <a:moveTo>
                  <a:pt x="61" y="121"/>
                </a:moveTo>
                <a:lnTo>
                  <a:pt x="57" y="71"/>
                </a:lnTo>
                <a:lnTo>
                  <a:pt x="63" y="70"/>
                </a:lnTo>
                <a:lnTo>
                  <a:pt x="67" y="120"/>
                </a:lnTo>
                <a:lnTo>
                  <a:pt x="61" y="121"/>
                </a:lnTo>
                <a:close/>
                <a:moveTo>
                  <a:pt x="57" y="71"/>
                </a:moveTo>
                <a:lnTo>
                  <a:pt x="56" y="65"/>
                </a:lnTo>
                <a:lnTo>
                  <a:pt x="62" y="68"/>
                </a:lnTo>
                <a:lnTo>
                  <a:pt x="60" y="70"/>
                </a:lnTo>
                <a:lnTo>
                  <a:pt x="57" y="7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Freeform 32"/>
          <p:cNvSpPr>
            <a:spLocks noEditPoints="1"/>
          </p:cNvSpPr>
          <p:nvPr/>
        </p:nvSpPr>
        <p:spPr bwMode="auto">
          <a:xfrm>
            <a:off x="5819775" y="3800475"/>
            <a:ext cx="1303338" cy="519113"/>
          </a:xfrm>
          <a:custGeom>
            <a:avLst/>
            <a:gdLst>
              <a:gd name="T0" fmla="*/ 1772102651 w 546"/>
              <a:gd name="T1" fmla="*/ 305129800 h 234"/>
              <a:gd name="T2" fmla="*/ 2147483647 w 546"/>
              <a:gd name="T3" fmla="*/ 44293212 h 234"/>
              <a:gd name="T4" fmla="*/ 2147483647 w 546"/>
              <a:gd name="T5" fmla="*/ 68900049 h 234"/>
              <a:gd name="T6" fmla="*/ 2147483647 w 546"/>
              <a:gd name="T7" fmla="*/ 44293212 h 234"/>
              <a:gd name="T8" fmla="*/ 2147483647 w 546"/>
              <a:gd name="T9" fmla="*/ 270679715 h 234"/>
              <a:gd name="T10" fmla="*/ 2147483647 w 546"/>
              <a:gd name="T11" fmla="*/ 270679715 h 234"/>
              <a:gd name="T12" fmla="*/ 2147483647 w 546"/>
              <a:gd name="T13" fmla="*/ 270679715 h 234"/>
              <a:gd name="T14" fmla="*/ 2147483647 w 546"/>
              <a:gd name="T15" fmla="*/ 265757016 h 234"/>
              <a:gd name="T16" fmla="*/ 2147483647 w 546"/>
              <a:gd name="T17" fmla="*/ 492143537 h 234"/>
              <a:gd name="T18" fmla="*/ 2147483647 w 546"/>
              <a:gd name="T19" fmla="*/ 757902841 h 234"/>
              <a:gd name="T20" fmla="*/ 2147483647 w 546"/>
              <a:gd name="T21" fmla="*/ 757902841 h 234"/>
              <a:gd name="T22" fmla="*/ 2147483647 w 546"/>
              <a:gd name="T23" fmla="*/ 762823321 h 234"/>
              <a:gd name="T24" fmla="*/ 2147483647 w 546"/>
              <a:gd name="T25" fmla="*/ 762823321 h 234"/>
              <a:gd name="T26" fmla="*/ 2147483647 w 546"/>
              <a:gd name="T27" fmla="*/ 1136853014 h 234"/>
              <a:gd name="T28" fmla="*/ 2147483647 w 546"/>
              <a:gd name="T29" fmla="*/ 1127009835 h 234"/>
              <a:gd name="T30" fmla="*/ 2147483647 w 546"/>
              <a:gd name="T31" fmla="*/ 915387043 h 234"/>
              <a:gd name="T32" fmla="*/ 1988630918 w 546"/>
              <a:gd name="T33" fmla="*/ 826802873 h 234"/>
              <a:gd name="T34" fmla="*/ 1965839223 w 546"/>
              <a:gd name="T35" fmla="*/ 846487011 h 234"/>
              <a:gd name="T36" fmla="*/ 1772102651 w 546"/>
              <a:gd name="T37" fmla="*/ 575809445 h 234"/>
              <a:gd name="T38" fmla="*/ 1777802962 w 546"/>
              <a:gd name="T39" fmla="*/ 551200390 h 234"/>
              <a:gd name="T40" fmla="*/ 1777802962 w 546"/>
              <a:gd name="T41" fmla="*/ 551200390 h 234"/>
              <a:gd name="T42" fmla="*/ 1777802962 w 546"/>
              <a:gd name="T43" fmla="*/ 551200390 h 234"/>
              <a:gd name="T44" fmla="*/ 1509990994 w 546"/>
              <a:gd name="T45" fmla="*/ 689000591 h 234"/>
              <a:gd name="T46" fmla="*/ 1253577260 w 546"/>
              <a:gd name="T47" fmla="*/ 797273337 h 234"/>
              <a:gd name="T48" fmla="*/ 1247879038 w 546"/>
              <a:gd name="T49" fmla="*/ 836643833 h 234"/>
              <a:gd name="T50" fmla="*/ 1242181114 w 546"/>
              <a:gd name="T51" fmla="*/ 812036996 h 234"/>
              <a:gd name="T52" fmla="*/ 1242181114 w 546"/>
              <a:gd name="T53" fmla="*/ 812036996 h 234"/>
              <a:gd name="T54" fmla="*/ 1207993571 w 546"/>
              <a:gd name="T55" fmla="*/ 506907196 h 234"/>
              <a:gd name="T56" fmla="*/ 1082634472 w 546"/>
              <a:gd name="T57" fmla="*/ 590573243 h 234"/>
              <a:gd name="T58" fmla="*/ 1105428555 w 546"/>
              <a:gd name="T59" fmla="*/ 615180080 h 234"/>
              <a:gd name="T60" fmla="*/ 740751881 w 546"/>
              <a:gd name="T61" fmla="*/ 757902841 h 234"/>
              <a:gd name="T62" fmla="*/ 740751881 w 546"/>
              <a:gd name="T63" fmla="*/ 757902841 h 234"/>
              <a:gd name="T64" fmla="*/ 740751881 w 546"/>
              <a:gd name="T65" fmla="*/ 757902841 h 234"/>
              <a:gd name="T66" fmla="*/ 729353646 w 546"/>
              <a:gd name="T67" fmla="*/ 728373306 h 234"/>
              <a:gd name="T68" fmla="*/ 193734259 w 546"/>
              <a:gd name="T69" fmla="*/ 871093848 h 234"/>
              <a:gd name="T70" fmla="*/ 22791705 w 546"/>
              <a:gd name="T71" fmla="*/ 890780206 h 234"/>
              <a:gd name="T72" fmla="*/ 22791705 w 546"/>
              <a:gd name="T73" fmla="*/ 890780206 h 234"/>
              <a:gd name="T74" fmla="*/ 22791705 w 546"/>
              <a:gd name="T75" fmla="*/ 890780206 h 234"/>
              <a:gd name="T76" fmla="*/ 39885486 w 546"/>
              <a:gd name="T77" fmla="*/ 880937027 h 234"/>
              <a:gd name="T78" fmla="*/ 131057060 w 546"/>
              <a:gd name="T79" fmla="*/ 595493723 h 234"/>
              <a:gd name="T80" fmla="*/ 603996785 w 546"/>
              <a:gd name="T81" fmla="*/ 541357211 h 234"/>
              <a:gd name="T82" fmla="*/ 615392633 w 546"/>
              <a:gd name="T83" fmla="*/ 565966267 h 234"/>
              <a:gd name="T84" fmla="*/ 592600938 w 546"/>
              <a:gd name="T85" fmla="*/ 541357211 h 234"/>
              <a:gd name="T86" fmla="*/ 592600938 w 546"/>
              <a:gd name="T87" fmla="*/ 541357211 h 234"/>
              <a:gd name="T88" fmla="*/ 1048446929 w 546"/>
              <a:gd name="T89" fmla="*/ 285443373 h 234"/>
              <a:gd name="T90" fmla="*/ 1048446929 w 546"/>
              <a:gd name="T91" fmla="*/ 285443373 h 234"/>
              <a:gd name="T92" fmla="*/ 1145314021 w 546"/>
              <a:gd name="T93" fmla="*/ 0 h 234"/>
              <a:gd name="T94" fmla="*/ 1253577260 w 546"/>
              <a:gd name="T95" fmla="*/ 19686366 h 234"/>
              <a:gd name="T96" fmla="*/ 1253577260 w 546"/>
              <a:gd name="T97" fmla="*/ 19686366 h 234"/>
              <a:gd name="T98" fmla="*/ 1253577260 w 546"/>
              <a:gd name="T99" fmla="*/ 19686366 h 234"/>
              <a:gd name="T100" fmla="*/ 1236483190 w 546"/>
              <a:gd name="T101" fmla="*/ 44293212 h 234"/>
              <a:gd name="T102" fmla="*/ 1304860961 w 546"/>
              <a:gd name="T103" fmla="*/ 123036439 h 234"/>
              <a:gd name="T104" fmla="*/ 1287767190 w 546"/>
              <a:gd name="T105" fmla="*/ 260836536 h 234"/>
              <a:gd name="T106" fmla="*/ 1287767190 w 546"/>
              <a:gd name="T107" fmla="*/ 275600195 h 234"/>
              <a:gd name="T108" fmla="*/ 1304860961 w 546"/>
              <a:gd name="T109" fmla="*/ 246072878 h 234"/>
              <a:gd name="T110" fmla="*/ 1304860961 w 546"/>
              <a:gd name="T111" fmla="*/ 246072878 h 234"/>
              <a:gd name="T112" fmla="*/ 1698029641 w 546"/>
              <a:gd name="T113" fmla="*/ 295286621 h 234"/>
              <a:gd name="T114" fmla="*/ 1698029641 w 546"/>
              <a:gd name="T115" fmla="*/ 295286621 h 234"/>
              <a:gd name="T116" fmla="*/ 1903159674 w 546"/>
              <a:gd name="T117" fmla="*/ 147643311 h 234"/>
              <a:gd name="T118" fmla="*/ 2147483647 w 546"/>
              <a:gd name="T119" fmla="*/ 68900049 h 2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46"/>
              <a:gd name="T181" fmla="*/ 0 h 234"/>
              <a:gd name="T182" fmla="*/ 546 w 546"/>
              <a:gd name="T183" fmla="*/ 234 h 23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46" h="234">
                <a:moveTo>
                  <a:pt x="308" y="56"/>
                </a:moveTo>
                <a:lnTo>
                  <a:pt x="394" y="7"/>
                </a:lnTo>
                <a:lnTo>
                  <a:pt x="397" y="12"/>
                </a:lnTo>
                <a:lnTo>
                  <a:pt x="311" y="62"/>
                </a:lnTo>
                <a:lnTo>
                  <a:pt x="308" y="56"/>
                </a:lnTo>
                <a:close/>
                <a:moveTo>
                  <a:pt x="394" y="7"/>
                </a:moveTo>
                <a:lnTo>
                  <a:pt x="396" y="6"/>
                </a:lnTo>
                <a:lnTo>
                  <a:pt x="396" y="9"/>
                </a:lnTo>
                <a:lnTo>
                  <a:pt x="394" y="7"/>
                </a:lnTo>
                <a:close/>
                <a:moveTo>
                  <a:pt x="396" y="6"/>
                </a:moveTo>
                <a:lnTo>
                  <a:pt x="480" y="8"/>
                </a:lnTo>
                <a:lnTo>
                  <a:pt x="480" y="14"/>
                </a:lnTo>
                <a:lnTo>
                  <a:pt x="396" y="12"/>
                </a:lnTo>
                <a:lnTo>
                  <a:pt x="396" y="6"/>
                </a:lnTo>
                <a:close/>
                <a:moveTo>
                  <a:pt x="480" y="8"/>
                </a:moveTo>
                <a:lnTo>
                  <a:pt x="482" y="9"/>
                </a:lnTo>
                <a:lnTo>
                  <a:pt x="480" y="11"/>
                </a:lnTo>
                <a:lnTo>
                  <a:pt x="480" y="8"/>
                </a:lnTo>
                <a:close/>
                <a:moveTo>
                  <a:pt x="482" y="9"/>
                </a:moveTo>
                <a:lnTo>
                  <a:pt x="542" y="55"/>
                </a:lnTo>
                <a:lnTo>
                  <a:pt x="538" y="60"/>
                </a:lnTo>
                <a:lnTo>
                  <a:pt x="478" y="14"/>
                </a:lnTo>
                <a:lnTo>
                  <a:pt x="482" y="9"/>
                </a:lnTo>
                <a:close/>
                <a:moveTo>
                  <a:pt x="542" y="55"/>
                </a:moveTo>
                <a:lnTo>
                  <a:pt x="546" y="58"/>
                </a:lnTo>
                <a:lnTo>
                  <a:pt x="541" y="60"/>
                </a:lnTo>
                <a:lnTo>
                  <a:pt x="540" y="57"/>
                </a:lnTo>
                <a:lnTo>
                  <a:pt x="542" y="55"/>
                </a:lnTo>
                <a:close/>
                <a:moveTo>
                  <a:pt x="541" y="60"/>
                </a:moveTo>
                <a:lnTo>
                  <a:pt x="422" y="106"/>
                </a:lnTo>
                <a:lnTo>
                  <a:pt x="420" y="100"/>
                </a:lnTo>
                <a:lnTo>
                  <a:pt x="538" y="54"/>
                </a:lnTo>
                <a:lnTo>
                  <a:pt x="541" y="60"/>
                </a:lnTo>
                <a:close/>
                <a:moveTo>
                  <a:pt x="418" y="104"/>
                </a:moveTo>
                <a:lnTo>
                  <a:pt x="417" y="101"/>
                </a:lnTo>
                <a:lnTo>
                  <a:pt x="420" y="100"/>
                </a:lnTo>
                <a:lnTo>
                  <a:pt x="421" y="103"/>
                </a:lnTo>
                <a:lnTo>
                  <a:pt x="418" y="104"/>
                </a:lnTo>
                <a:close/>
                <a:moveTo>
                  <a:pt x="424" y="103"/>
                </a:moveTo>
                <a:lnTo>
                  <a:pt x="437" y="154"/>
                </a:lnTo>
                <a:lnTo>
                  <a:pt x="431" y="156"/>
                </a:lnTo>
                <a:lnTo>
                  <a:pt x="418" y="104"/>
                </a:lnTo>
                <a:lnTo>
                  <a:pt x="424" y="103"/>
                </a:lnTo>
                <a:close/>
                <a:moveTo>
                  <a:pt x="437" y="154"/>
                </a:moveTo>
                <a:lnTo>
                  <a:pt x="437" y="155"/>
                </a:lnTo>
                <a:lnTo>
                  <a:pt x="434" y="155"/>
                </a:lnTo>
                <a:lnTo>
                  <a:pt x="437" y="154"/>
                </a:lnTo>
                <a:close/>
                <a:moveTo>
                  <a:pt x="437" y="155"/>
                </a:moveTo>
                <a:lnTo>
                  <a:pt x="449" y="231"/>
                </a:lnTo>
                <a:lnTo>
                  <a:pt x="443" y="232"/>
                </a:lnTo>
                <a:lnTo>
                  <a:pt x="431" y="156"/>
                </a:lnTo>
                <a:lnTo>
                  <a:pt x="437" y="155"/>
                </a:lnTo>
                <a:close/>
                <a:moveTo>
                  <a:pt x="449" y="231"/>
                </a:moveTo>
                <a:lnTo>
                  <a:pt x="444" y="234"/>
                </a:lnTo>
                <a:lnTo>
                  <a:pt x="446" y="232"/>
                </a:lnTo>
                <a:lnTo>
                  <a:pt x="449" y="231"/>
                </a:lnTo>
                <a:close/>
                <a:moveTo>
                  <a:pt x="444" y="234"/>
                </a:moveTo>
                <a:lnTo>
                  <a:pt x="382" y="188"/>
                </a:lnTo>
                <a:lnTo>
                  <a:pt x="386" y="183"/>
                </a:lnTo>
                <a:lnTo>
                  <a:pt x="448" y="229"/>
                </a:lnTo>
                <a:lnTo>
                  <a:pt x="444" y="234"/>
                </a:lnTo>
                <a:close/>
                <a:moveTo>
                  <a:pt x="385" y="183"/>
                </a:moveTo>
                <a:lnTo>
                  <a:pt x="386" y="183"/>
                </a:lnTo>
                <a:lnTo>
                  <a:pt x="384" y="186"/>
                </a:lnTo>
                <a:lnTo>
                  <a:pt x="385" y="183"/>
                </a:lnTo>
                <a:close/>
                <a:moveTo>
                  <a:pt x="383" y="189"/>
                </a:moveTo>
                <a:lnTo>
                  <a:pt x="347" y="173"/>
                </a:lnTo>
                <a:lnTo>
                  <a:pt x="349" y="168"/>
                </a:lnTo>
                <a:lnTo>
                  <a:pt x="385" y="183"/>
                </a:lnTo>
                <a:lnTo>
                  <a:pt x="383" y="189"/>
                </a:lnTo>
                <a:close/>
                <a:moveTo>
                  <a:pt x="347" y="173"/>
                </a:moveTo>
                <a:lnTo>
                  <a:pt x="345" y="172"/>
                </a:lnTo>
                <a:lnTo>
                  <a:pt x="348" y="171"/>
                </a:lnTo>
                <a:lnTo>
                  <a:pt x="347" y="173"/>
                </a:lnTo>
                <a:close/>
                <a:moveTo>
                  <a:pt x="345" y="172"/>
                </a:moveTo>
                <a:lnTo>
                  <a:pt x="311" y="117"/>
                </a:lnTo>
                <a:lnTo>
                  <a:pt x="316" y="113"/>
                </a:lnTo>
                <a:lnTo>
                  <a:pt x="351" y="169"/>
                </a:lnTo>
                <a:lnTo>
                  <a:pt x="345" y="172"/>
                </a:lnTo>
                <a:close/>
                <a:moveTo>
                  <a:pt x="312" y="112"/>
                </a:moveTo>
                <a:lnTo>
                  <a:pt x="314" y="111"/>
                </a:lnTo>
                <a:lnTo>
                  <a:pt x="316" y="113"/>
                </a:lnTo>
                <a:lnTo>
                  <a:pt x="313" y="115"/>
                </a:lnTo>
                <a:lnTo>
                  <a:pt x="312" y="112"/>
                </a:lnTo>
                <a:close/>
                <a:moveTo>
                  <a:pt x="315" y="118"/>
                </a:moveTo>
                <a:lnTo>
                  <a:pt x="267" y="143"/>
                </a:lnTo>
                <a:lnTo>
                  <a:pt x="264" y="137"/>
                </a:lnTo>
                <a:lnTo>
                  <a:pt x="312" y="112"/>
                </a:lnTo>
                <a:lnTo>
                  <a:pt x="315" y="118"/>
                </a:lnTo>
                <a:close/>
                <a:moveTo>
                  <a:pt x="264" y="137"/>
                </a:moveTo>
                <a:lnTo>
                  <a:pt x="264" y="137"/>
                </a:lnTo>
                <a:lnTo>
                  <a:pt x="265" y="140"/>
                </a:lnTo>
                <a:lnTo>
                  <a:pt x="264" y="137"/>
                </a:lnTo>
                <a:close/>
                <a:moveTo>
                  <a:pt x="267" y="143"/>
                </a:moveTo>
                <a:lnTo>
                  <a:pt x="223" y="168"/>
                </a:lnTo>
                <a:lnTo>
                  <a:pt x="220" y="162"/>
                </a:lnTo>
                <a:lnTo>
                  <a:pt x="264" y="137"/>
                </a:lnTo>
                <a:lnTo>
                  <a:pt x="267" y="143"/>
                </a:lnTo>
                <a:close/>
                <a:moveTo>
                  <a:pt x="223" y="168"/>
                </a:moveTo>
                <a:lnTo>
                  <a:pt x="219" y="170"/>
                </a:lnTo>
                <a:lnTo>
                  <a:pt x="218" y="165"/>
                </a:lnTo>
                <a:lnTo>
                  <a:pt x="221" y="165"/>
                </a:lnTo>
                <a:lnTo>
                  <a:pt x="223" y="168"/>
                </a:lnTo>
                <a:close/>
                <a:moveTo>
                  <a:pt x="218" y="165"/>
                </a:moveTo>
                <a:lnTo>
                  <a:pt x="209" y="104"/>
                </a:lnTo>
                <a:lnTo>
                  <a:pt x="215" y="103"/>
                </a:lnTo>
                <a:lnTo>
                  <a:pt x="224" y="164"/>
                </a:lnTo>
                <a:lnTo>
                  <a:pt x="218" y="165"/>
                </a:lnTo>
                <a:close/>
                <a:moveTo>
                  <a:pt x="209" y="101"/>
                </a:moveTo>
                <a:lnTo>
                  <a:pt x="214" y="97"/>
                </a:lnTo>
                <a:lnTo>
                  <a:pt x="215" y="103"/>
                </a:lnTo>
                <a:lnTo>
                  <a:pt x="212" y="103"/>
                </a:lnTo>
                <a:lnTo>
                  <a:pt x="209" y="101"/>
                </a:lnTo>
                <a:close/>
                <a:moveTo>
                  <a:pt x="214" y="106"/>
                </a:moveTo>
                <a:lnTo>
                  <a:pt x="195" y="125"/>
                </a:lnTo>
                <a:lnTo>
                  <a:pt x="190" y="120"/>
                </a:lnTo>
                <a:lnTo>
                  <a:pt x="209" y="101"/>
                </a:lnTo>
                <a:lnTo>
                  <a:pt x="214" y="106"/>
                </a:lnTo>
                <a:close/>
                <a:moveTo>
                  <a:pt x="195" y="125"/>
                </a:moveTo>
                <a:lnTo>
                  <a:pt x="194" y="125"/>
                </a:lnTo>
                <a:lnTo>
                  <a:pt x="192" y="123"/>
                </a:lnTo>
                <a:lnTo>
                  <a:pt x="195" y="125"/>
                </a:lnTo>
                <a:close/>
                <a:moveTo>
                  <a:pt x="194" y="125"/>
                </a:moveTo>
                <a:cubicBezTo>
                  <a:pt x="194" y="125"/>
                  <a:pt x="155" y="147"/>
                  <a:pt x="130" y="154"/>
                </a:cubicBezTo>
                <a:lnTo>
                  <a:pt x="128" y="148"/>
                </a:lnTo>
                <a:cubicBezTo>
                  <a:pt x="153" y="141"/>
                  <a:pt x="191" y="120"/>
                  <a:pt x="191" y="120"/>
                </a:cubicBezTo>
                <a:lnTo>
                  <a:pt x="194" y="125"/>
                </a:lnTo>
                <a:close/>
                <a:moveTo>
                  <a:pt x="130" y="154"/>
                </a:moveTo>
                <a:lnTo>
                  <a:pt x="130" y="154"/>
                </a:lnTo>
                <a:lnTo>
                  <a:pt x="128" y="148"/>
                </a:lnTo>
                <a:lnTo>
                  <a:pt x="130" y="154"/>
                </a:lnTo>
                <a:close/>
                <a:moveTo>
                  <a:pt x="130" y="154"/>
                </a:moveTo>
                <a:cubicBezTo>
                  <a:pt x="122" y="157"/>
                  <a:pt x="108" y="161"/>
                  <a:pt x="94" y="165"/>
                </a:cubicBezTo>
                <a:lnTo>
                  <a:pt x="92" y="159"/>
                </a:lnTo>
                <a:cubicBezTo>
                  <a:pt x="106" y="155"/>
                  <a:pt x="118" y="151"/>
                  <a:pt x="128" y="148"/>
                </a:cubicBezTo>
                <a:lnTo>
                  <a:pt x="130" y="154"/>
                </a:lnTo>
                <a:close/>
                <a:moveTo>
                  <a:pt x="94" y="165"/>
                </a:moveTo>
                <a:cubicBezTo>
                  <a:pt x="70" y="173"/>
                  <a:pt x="43" y="181"/>
                  <a:pt x="36" y="183"/>
                </a:cubicBezTo>
                <a:lnTo>
                  <a:pt x="34" y="177"/>
                </a:lnTo>
                <a:cubicBezTo>
                  <a:pt x="42" y="175"/>
                  <a:pt x="68" y="167"/>
                  <a:pt x="92" y="159"/>
                </a:cubicBezTo>
                <a:lnTo>
                  <a:pt x="94" y="165"/>
                </a:lnTo>
                <a:close/>
                <a:moveTo>
                  <a:pt x="36" y="183"/>
                </a:moveTo>
                <a:cubicBezTo>
                  <a:pt x="24" y="187"/>
                  <a:pt x="4" y="181"/>
                  <a:pt x="4" y="181"/>
                </a:cubicBezTo>
                <a:lnTo>
                  <a:pt x="5" y="175"/>
                </a:lnTo>
                <a:cubicBezTo>
                  <a:pt x="5" y="175"/>
                  <a:pt x="24" y="181"/>
                  <a:pt x="34" y="177"/>
                </a:cubicBezTo>
                <a:lnTo>
                  <a:pt x="36" y="183"/>
                </a:lnTo>
                <a:close/>
                <a:moveTo>
                  <a:pt x="4" y="181"/>
                </a:moveTo>
                <a:lnTo>
                  <a:pt x="0" y="180"/>
                </a:lnTo>
                <a:lnTo>
                  <a:pt x="1" y="177"/>
                </a:lnTo>
                <a:lnTo>
                  <a:pt x="4" y="178"/>
                </a:lnTo>
                <a:lnTo>
                  <a:pt x="4" y="181"/>
                </a:lnTo>
                <a:close/>
                <a:moveTo>
                  <a:pt x="1" y="177"/>
                </a:moveTo>
                <a:lnTo>
                  <a:pt x="21" y="123"/>
                </a:lnTo>
                <a:lnTo>
                  <a:pt x="27" y="126"/>
                </a:lnTo>
                <a:lnTo>
                  <a:pt x="7" y="179"/>
                </a:lnTo>
                <a:lnTo>
                  <a:pt x="1" y="177"/>
                </a:lnTo>
                <a:close/>
                <a:moveTo>
                  <a:pt x="21" y="123"/>
                </a:moveTo>
                <a:lnTo>
                  <a:pt x="21" y="122"/>
                </a:lnTo>
                <a:lnTo>
                  <a:pt x="23" y="121"/>
                </a:lnTo>
                <a:lnTo>
                  <a:pt x="24" y="124"/>
                </a:lnTo>
                <a:lnTo>
                  <a:pt x="21" y="123"/>
                </a:lnTo>
                <a:close/>
                <a:moveTo>
                  <a:pt x="23" y="121"/>
                </a:moveTo>
                <a:lnTo>
                  <a:pt x="106" y="110"/>
                </a:lnTo>
                <a:lnTo>
                  <a:pt x="107" y="116"/>
                </a:lnTo>
                <a:lnTo>
                  <a:pt x="24" y="128"/>
                </a:lnTo>
                <a:lnTo>
                  <a:pt x="23" y="121"/>
                </a:lnTo>
                <a:close/>
                <a:moveTo>
                  <a:pt x="108" y="115"/>
                </a:moveTo>
                <a:lnTo>
                  <a:pt x="107" y="116"/>
                </a:lnTo>
                <a:lnTo>
                  <a:pt x="106" y="113"/>
                </a:lnTo>
                <a:lnTo>
                  <a:pt x="108" y="115"/>
                </a:lnTo>
                <a:close/>
                <a:moveTo>
                  <a:pt x="104" y="110"/>
                </a:moveTo>
                <a:lnTo>
                  <a:pt x="179" y="55"/>
                </a:lnTo>
                <a:lnTo>
                  <a:pt x="183" y="60"/>
                </a:lnTo>
                <a:lnTo>
                  <a:pt x="108" y="115"/>
                </a:lnTo>
                <a:lnTo>
                  <a:pt x="104" y="110"/>
                </a:lnTo>
                <a:close/>
                <a:moveTo>
                  <a:pt x="184" y="58"/>
                </a:moveTo>
                <a:lnTo>
                  <a:pt x="183" y="60"/>
                </a:lnTo>
                <a:lnTo>
                  <a:pt x="181" y="57"/>
                </a:lnTo>
                <a:lnTo>
                  <a:pt x="184" y="58"/>
                </a:lnTo>
                <a:close/>
                <a:moveTo>
                  <a:pt x="178" y="56"/>
                </a:moveTo>
                <a:lnTo>
                  <a:pt x="197" y="2"/>
                </a:lnTo>
                <a:lnTo>
                  <a:pt x="203" y="5"/>
                </a:lnTo>
                <a:lnTo>
                  <a:pt x="184" y="58"/>
                </a:lnTo>
                <a:lnTo>
                  <a:pt x="178" y="56"/>
                </a:lnTo>
                <a:close/>
                <a:moveTo>
                  <a:pt x="197" y="2"/>
                </a:moveTo>
                <a:lnTo>
                  <a:pt x="198" y="0"/>
                </a:lnTo>
                <a:lnTo>
                  <a:pt x="201" y="0"/>
                </a:lnTo>
                <a:lnTo>
                  <a:pt x="200" y="4"/>
                </a:lnTo>
                <a:lnTo>
                  <a:pt x="197" y="2"/>
                </a:lnTo>
                <a:close/>
                <a:moveTo>
                  <a:pt x="201" y="0"/>
                </a:moveTo>
                <a:lnTo>
                  <a:pt x="220" y="4"/>
                </a:lnTo>
                <a:lnTo>
                  <a:pt x="219" y="10"/>
                </a:lnTo>
                <a:lnTo>
                  <a:pt x="199" y="7"/>
                </a:lnTo>
                <a:lnTo>
                  <a:pt x="201" y="0"/>
                </a:lnTo>
                <a:close/>
                <a:moveTo>
                  <a:pt x="220" y="4"/>
                </a:moveTo>
                <a:lnTo>
                  <a:pt x="221" y="5"/>
                </a:lnTo>
                <a:lnTo>
                  <a:pt x="222" y="6"/>
                </a:lnTo>
                <a:lnTo>
                  <a:pt x="219" y="7"/>
                </a:lnTo>
                <a:lnTo>
                  <a:pt x="220" y="4"/>
                </a:lnTo>
                <a:close/>
                <a:moveTo>
                  <a:pt x="222" y="6"/>
                </a:moveTo>
                <a:lnTo>
                  <a:pt x="232" y="23"/>
                </a:lnTo>
                <a:lnTo>
                  <a:pt x="226" y="26"/>
                </a:lnTo>
                <a:lnTo>
                  <a:pt x="217" y="9"/>
                </a:lnTo>
                <a:lnTo>
                  <a:pt x="222" y="6"/>
                </a:lnTo>
                <a:close/>
                <a:moveTo>
                  <a:pt x="232" y="23"/>
                </a:moveTo>
                <a:lnTo>
                  <a:pt x="232" y="25"/>
                </a:lnTo>
                <a:lnTo>
                  <a:pt x="229" y="25"/>
                </a:lnTo>
                <a:lnTo>
                  <a:pt x="232" y="23"/>
                </a:lnTo>
                <a:close/>
                <a:moveTo>
                  <a:pt x="232" y="25"/>
                </a:moveTo>
                <a:lnTo>
                  <a:pt x="232" y="53"/>
                </a:lnTo>
                <a:lnTo>
                  <a:pt x="226" y="53"/>
                </a:lnTo>
                <a:lnTo>
                  <a:pt x="226" y="25"/>
                </a:lnTo>
                <a:lnTo>
                  <a:pt x="232" y="25"/>
                </a:lnTo>
                <a:close/>
                <a:moveTo>
                  <a:pt x="229" y="57"/>
                </a:moveTo>
                <a:lnTo>
                  <a:pt x="226" y="56"/>
                </a:lnTo>
                <a:lnTo>
                  <a:pt x="226" y="53"/>
                </a:lnTo>
                <a:lnTo>
                  <a:pt x="229" y="53"/>
                </a:lnTo>
                <a:lnTo>
                  <a:pt x="229" y="57"/>
                </a:lnTo>
                <a:close/>
                <a:moveTo>
                  <a:pt x="229" y="50"/>
                </a:moveTo>
                <a:lnTo>
                  <a:pt x="296" y="54"/>
                </a:lnTo>
                <a:lnTo>
                  <a:pt x="296" y="60"/>
                </a:lnTo>
                <a:lnTo>
                  <a:pt x="229" y="57"/>
                </a:lnTo>
                <a:lnTo>
                  <a:pt x="229" y="50"/>
                </a:lnTo>
                <a:close/>
                <a:moveTo>
                  <a:pt x="298" y="60"/>
                </a:moveTo>
                <a:lnTo>
                  <a:pt x="296" y="60"/>
                </a:lnTo>
                <a:lnTo>
                  <a:pt x="296" y="57"/>
                </a:lnTo>
                <a:lnTo>
                  <a:pt x="298" y="60"/>
                </a:lnTo>
                <a:close/>
                <a:moveTo>
                  <a:pt x="294" y="55"/>
                </a:moveTo>
                <a:lnTo>
                  <a:pt x="333" y="28"/>
                </a:lnTo>
                <a:lnTo>
                  <a:pt x="336" y="33"/>
                </a:lnTo>
                <a:lnTo>
                  <a:pt x="298" y="60"/>
                </a:lnTo>
                <a:lnTo>
                  <a:pt x="294" y="55"/>
                </a:lnTo>
                <a:close/>
                <a:moveTo>
                  <a:pt x="333" y="28"/>
                </a:moveTo>
                <a:lnTo>
                  <a:pt x="333" y="27"/>
                </a:lnTo>
                <a:lnTo>
                  <a:pt x="334" y="30"/>
                </a:lnTo>
                <a:lnTo>
                  <a:pt x="333" y="28"/>
                </a:lnTo>
                <a:close/>
                <a:moveTo>
                  <a:pt x="333" y="27"/>
                </a:moveTo>
                <a:lnTo>
                  <a:pt x="395" y="8"/>
                </a:lnTo>
                <a:lnTo>
                  <a:pt x="397" y="14"/>
                </a:lnTo>
                <a:lnTo>
                  <a:pt x="335" y="33"/>
                </a:lnTo>
                <a:lnTo>
                  <a:pt x="333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59"/>
          <p:cNvGraphicFramePr>
            <a:graphicFrameLocks noGrp="1" noChangeAspect="1"/>
          </p:cNvGraphicFramePr>
          <p:nvPr>
            <p:ph/>
          </p:nvPr>
        </p:nvGraphicFramePr>
        <p:xfrm>
          <a:off x="1524000" y="2873375"/>
          <a:ext cx="2365375" cy="297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650599" imgH="4589716" progId="CorelDRAW.Graphic.12">
                  <p:embed/>
                </p:oleObj>
              </mc:Choice>
              <mc:Fallback>
                <p:oleObj name="CorelDRAW" r:id="rId3" imgW="3650599" imgH="4589716" progId="CorelDRAW.Graphic.12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73375"/>
                        <a:ext cx="2365375" cy="297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8" grpId="0" animBg="1"/>
      <p:bldP spid="33819" grpId="0" animBg="1"/>
      <p:bldP spid="33820" grpId="0" animBg="1"/>
      <p:bldP spid="33821" grpId="0" animBg="1"/>
      <p:bldP spid="33822" grpId="0" animBg="1"/>
      <p:bldP spid="33823" grpId="0" animBg="1"/>
      <p:bldP spid="338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8" name="Group 5"/>
          <p:cNvGrpSpPr>
            <a:grpSpLocks/>
          </p:cNvGrpSpPr>
          <p:nvPr/>
        </p:nvGrpSpPr>
        <p:grpSpPr bwMode="auto">
          <a:xfrm>
            <a:off x="5110163" y="1760538"/>
            <a:ext cx="2895600" cy="4343400"/>
            <a:chOff x="1736" y="1891"/>
            <a:chExt cx="1056" cy="1632"/>
          </a:xfrm>
        </p:grpSpPr>
        <p:sp>
          <p:nvSpPr>
            <p:cNvPr id="5129" name="Rectangle 6"/>
            <p:cNvSpPr>
              <a:spLocks noChangeArrowheads="1"/>
            </p:cNvSpPr>
            <p:nvPr/>
          </p:nvSpPr>
          <p:spPr bwMode="auto">
            <a:xfrm>
              <a:off x="1736" y="1891"/>
              <a:ext cx="1056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7" name="Object 7"/>
            <p:cNvGraphicFramePr>
              <a:graphicFrameLocks noChangeAspect="1"/>
            </p:cNvGraphicFramePr>
            <p:nvPr/>
          </p:nvGraphicFramePr>
          <p:xfrm>
            <a:off x="1886" y="2139"/>
            <a:ext cx="779" cy="1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7171754" imgH="10911078" progId="CorelDRAW.Graphic.12">
                    <p:embed/>
                  </p:oleObj>
                </mc:Choice>
                <mc:Fallback>
                  <p:oleObj name="CorelDRAW" r:id="rId3" imgW="7171754" imgH="10911078" progId="CorelDRAW.Graphic.1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6" y="2139"/>
                          <a:ext cx="779" cy="1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1263" name="Object 19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53088" y="2405063"/>
          <a:ext cx="2374900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8171736" imgH="10783348" progId="CorelDRAW.Graphic.12">
                  <p:embed/>
                </p:oleObj>
              </mc:Choice>
              <mc:Fallback>
                <p:oleObj name="CorelDRAW" r:id="rId5" imgW="8171736" imgH="10783348" progId="CorelDRAW.Graphic.12">
                  <p:embed/>
                  <p:pic>
                    <p:nvPicPr>
                      <p:cNvPr id="0" name="Object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2405063"/>
                        <a:ext cx="2374900" cy="310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266" name="Object 19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543550" y="5068888"/>
          <a:ext cx="8953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3012376" imgH="1817799" progId="CorelDRAW.Graphic.12">
                  <p:embed/>
                </p:oleObj>
              </mc:Choice>
              <mc:Fallback>
                <p:oleObj name="CorelDRAW" r:id="rId7" imgW="3012376" imgH="1817799" progId="CorelDRAW.Graphic.12">
                  <p:embed/>
                  <p:pic>
                    <p:nvPicPr>
                      <p:cNvPr id="0" name="Object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5068888"/>
                        <a:ext cx="8953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269" name="Object 19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581775" y="4652963"/>
          <a:ext cx="108108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3552444" imgH="3271266" progId="CorelDRAW.Graphic.12">
                  <p:embed/>
                </p:oleObj>
              </mc:Choice>
              <mc:Fallback>
                <p:oleObj name="CorelDRAW" r:id="rId9" imgW="3552444" imgH="3271266" progId="CorelDRAW.Graphic.12">
                  <p:embed/>
                  <p:pic>
                    <p:nvPicPr>
                      <p:cNvPr id="0" name="Object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5" y="4652963"/>
                        <a:ext cx="1081088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272" name="Object 200"/>
          <p:cNvGraphicFramePr>
            <a:graphicFrameLocks noChangeAspect="1"/>
          </p:cNvGraphicFramePr>
          <p:nvPr/>
        </p:nvGraphicFramePr>
        <p:xfrm>
          <a:off x="5114925" y="2152650"/>
          <a:ext cx="2906713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10234708" imgH="13641419" progId="CorelDRAW.Graphic.12">
                  <p:embed/>
                </p:oleObj>
              </mc:Choice>
              <mc:Fallback>
                <p:oleObj name="CorelDRAW" r:id="rId11" imgW="10234708" imgH="13641419" progId="CorelDRAW.Graphic.12">
                  <p:embed/>
                  <p:pic>
                    <p:nvPicPr>
                      <p:cNvPr id="0" name="Object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2152650"/>
                        <a:ext cx="2906713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201"/>
          <p:cNvGraphicFramePr>
            <a:graphicFrameLocks noChangeAspect="1"/>
          </p:cNvGraphicFramePr>
          <p:nvPr/>
        </p:nvGraphicFramePr>
        <p:xfrm>
          <a:off x="1211263" y="2554288"/>
          <a:ext cx="283845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3" imgW="3650599" imgH="4589716" progId="CorelDRAW.Graphic.12">
                  <p:embed/>
                </p:oleObj>
              </mc:Choice>
              <mc:Fallback>
                <p:oleObj name="CorelDRAW" r:id="rId13" imgW="3650599" imgH="4589716" progId="CorelDRAW.Graphic.12">
                  <p:embed/>
                  <p:pic>
                    <p:nvPicPr>
                      <p:cNvPr id="0" name="Object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2554288"/>
                        <a:ext cx="2838450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BF4D45E-32C9-48C7-960E-89C9AF36D831}"/>
              </a:ext>
            </a:extLst>
          </p:cNvPr>
          <p:cNvSpPr txBox="1"/>
          <p:nvPr/>
        </p:nvSpPr>
        <p:spPr>
          <a:xfrm>
            <a:off x="1524000" y="501153"/>
            <a:ext cx="6503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en-US" sz="2800" dirty="0" err="1">
                <a:solidFill>
                  <a:schemeClr val="bg1"/>
                </a:solidFill>
              </a:rPr>
              <a:t>Vẽ</a:t>
            </a:r>
            <a:r>
              <a:rPr lang="en-US" sz="2800" dirty="0">
                <a:solidFill>
                  <a:schemeClr val="bg1"/>
                </a:solidFill>
              </a:rPr>
              <a:t> chi </a:t>
            </a:r>
            <a:r>
              <a:rPr lang="en-US" sz="2800" dirty="0" err="1">
                <a:solidFill>
                  <a:schemeClr val="bg1"/>
                </a:solidFill>
              </a:rPr>
              <a:t>tiết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hình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dáng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vật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mẫu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26" name="Rectangle 158"/>
          <p:cNvSpPr>
            <a:spLocks noChangeArrowheads="1"/>
          </p:cNvSpPr>
          <p:nvPr/>
        </p:nvSpPr>
        <p:spPr bwMode="auto">
          <a:xfrm>
            <a:off x="5080000" y="2209800"/>
            <a:ext cx="2895600" cy="4159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8646" name="Object 1430"/>
          <p:cNvGraphicFramePr>
            <a:graphicFrameLocks noChangeAspect="1"/>
          </p:cNvGraphicFramePr>
          <p:nvPr/>
        </p:nvGraphicFramePr>
        <p:xfrm>
          <a:off x="5073650" y="2465388"/>
          <a:ext cx="2620963" cy="338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302984" imgH="4178665" progId="CorelDRAW.Graphic.12">
                  <p:embed/>
                </p:oleObj>
              </mc:Choice>
              <mc:Fallback>
                <p:oleObj name="CorelDRAW" r:id="rId3" imgW="3302984" imgH="4178665" progId="CorelDRAW.Graphic.12">
                  <p:embed/>
                  <p:pic>
                    <p:nvPicPr>
                      <p:cNvPr id="0" name="Object 1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2465388"/>
                        <a:ext cx="2620963" cy="338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645" name="Object 1429"/>
          <p:cNvGraphicFramePr>
            <a:graphicFrameLocks noChangeAspect="1"/>
          </p:cNvGraphicFramePr>
          <p:nvPr/>
        </p:nvGraphicFramePr>
        <p:xfrm>
          <a:off x="5070475" y="4665663"/>
          <a:ext cx="2921000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650599" imgH="2124694" progId="CorelDRAW.Graphic.12">
                  <p:embed/>
                </p:oleObj>
              </mc:Choice>
              <mc:Fallback>
                <p:oleObj name="CorelDRAW" r:id="rId5" imgW="3650599" imgH="2124694" progId="CorelDRAW.Graphic.12">
                  <p:embed/>
                  <p:pic>
                    <p:nvPicPr>
                      <p:cNvPr id="0" name="Object 1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4665663"/>
                        <a:ext cx="2921000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643" name="Object 1427"/>
          <p:cNvGraphicFramePr>
            <a:graphicFrameLocks noChangeAspect="1"/>
          </p:cNvGraphicFramePr>
          <p:nvPr/>
        </p:nvGraphicFramePr>
        <p:xfrm>
          <a:off x="6318250" y="5386388"/>
          <a:ext cx="1628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2077545" imgH="495490" progId="CorelDRAW.Graphic.12">
                  <p:embed/>
                </p:oleObj>
              </mc:Choice>
              <mc:Fallback>
                <p:oleObj name="CorelDRAW" r:id="rId7" imgW="2077545" imgH="495490" progId="CorelDRAW.Graphic.12">
                  <p:embed/>
                  <p:pic>
                    <p:nvPicPr>
                      <p:cNvPr id="0" name="Object 1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5386388"/>
                        <a:ext cx="16287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642" name="Object 1426"/>
          <p:cNvGraphicFramePr>
            <a:graphicFrameLocks noChangeAspect="1"/>
          </p:cNvGraphicFramePr>
          <p:nvPr/>
        </p:nvGraphicFramePr>
        <p:xfrm>
          <a:off x="6721475" y="5608638"/>
          <a:ext cx="1069975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1070277" imgH="241744" progId="CorelDRAW.Graphic.12">
                  <p:embed/>
                </p:oleObj>
              </mc:Choice>
              <mc:Fallback>
                <p:oleObj name="CorelDRAW" r:id="rId9" imgW="1070277" imgH="241744" progId="CorelDRAW.Graphic.12">
                  <p:embed/>
                  <p:pic>
                    <p:nvPicPr>
                      <p:cNvPr id="0" name="Object 1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5608638"/>
                        <a:ext cx="1069975" cy="19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640" name="Object 1424"/>
          <p:cNvGraphicFramePr>
            <a:graphicFrameLocks noChangeAspect="1"/>
          </p:cNvGraphicFramePr>
          <p:nvPr/>
        </p:nvGraphicFramePr>
        <p:xfrm>
          <a:off x="5570538" y="5662613"/>
          <a:ext cx="928687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996982" imgH="229314" progId="CorelDRAW.Graphic.12">
                  <p:embed/>
                </p:oleObj>
              </mc:Choice>
              <mc:Fallback>
                <p:oleObj name="CorelDRAW" r:id="rId11" imgW="996982" imgH="229314" progId="CorelDRAW.Graphic.12">
                  <p:embed/>
                  <p:pic>
                    <p:nvPicPr>
                      <p:cNvPr id="0" name="Object 14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8" y="5662613"/>
                        <a:ext cx="928687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18"/>
          <p:cNvGrpSpPr>
            <a:grpSpLocks/>
          </p:cNvGrpSpPr>
          <p:nvPr/>
        </p:nvGrpSpPr>
        <p:grpSpPr bwMode="auto">
          <a:xfrm>
            <a:off x="5791200" y="4203700"/>
            <a:ext cx="1417638" cy="1416050"/>
            <a:chOff x="3648" y="2427"/>
            <a:chExt cx="893" cy="892"/>
          </a:xfrm>
        </p:grpSpPr>
        <p:sp>
          <p:nvSpPr>
            <p:cNvPr id="6349" name="Freeform 1414"/>
            <p:cNvSpPr>
              <a:spLocks/>
            </p:cNvSpPr>
            <p:nvPr/>
          </p:nvSpPr>
          <p:spPr bwMode="auto">
            <a:xfrm>
              <a:off x="3648" y="2427"/>
              <a:ext cx="893" cy="811"/>
            </a:xfrm>
            <a:custGeom>
              <a:avLst/>
              <a:gdLst>
                <a:gd name="T0" fmla="*/ 1082 w 180"/>
                <a:gd name="T1" fmla="*/ 23 h 173"/>
                <a:gd name="T2" fmla="*/ 3299 w 180"/>
                <a:gd name="T3" fmla="*/ 0 h 173"/>
                <a:gd name="T4" fmla="*/ 3026 w 180"/>
                <a:gd name="T5" fmla="*/ 3760 h 173"/>
                <a:gd name="T6" fmla="*/ 1379 w 180"/>
                <a:gd name="T7" fmla="*/ 3736 h 173"/>
                <a:gd name="T8" fmla="*/ 1082 w 180"/>
                <a:gd name="T9" fmla="*/ 23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173"/>
                <a:gd name="T17" fmla="*/ 180 w 180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173">
                  <a:moveTo>
                    <a:pt x="44" y="1"/>
                  </a:moveTo>
                  <a:cubicBezTo>
                    <a:pt x="85" y="6"/>
                    <a:pt x="102" y="5"/>
                    <a:pt x="134" y="0"/>
                  </a:cubicBezTo>
                  <a:cubicBezTo>
                    <a:pt x="65" y="46"/>
                    <a:pt x="180" y="97"/>
                    <a:pt x="123" y="171"/>
                  </a:cubicBezTo>
                  <a:cubicBezTo>
                    <a:pt x="89" y="173"/>
                    <a:pt x="93" y="173"/>
                    <a:pt x="56" y="170"/>
                  </a:cubicBezTo>
                  <a:cubicBezTo>
                    <a:pt x="0" y="94"/>
                    <a:pt x="109" y="54"/>
                    <a:pt x="44" y="1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162" name="Object 1435"/>
            <p:cNvGraphicFramePr>
              <a:graphicFrameLocks noChangeAspect="1"/>
            </p:cNvGraphicFramePr>
            <p:nvPr/>
          </p:nvGraphicFramePr>
          <p:xfrm>
            <a:off x="3878" y="3210"/>
            <a:ext cx="482" cy="1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3" imgW="764667" imgH="167592" progId="CorelDRAW.Graphic.12">
                    <p:embed/>
                  </p:oleObj>
                </mc:Choice>
                <mc:Fallback>
                  <p:oleObj name="CorelDRAW" r:id="rId13" imgW="764667" imgH="167592" progId="CorelDRAW.Graphic.12">
                    <p:embed/>
                    <p:pic>
                      <p:nvPicPr>
                        <p:cNvPr id="0" name="Object 14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210"/>
                          <a:ext cx="482" cy="1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8614" name="Object 139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978525" y="2636838"/>
          <a:ext cx="676275" cy="163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5" imgW="2273856" imgH="5473541" progId="CorelDRAW.Graphic.12">
                  <p:embed/>
                </p:oleObj>
              </mc:Choice>
              <mc:Fallback>
                <p:oleObj name="CorelDRAW" r:id="rId15" imgW="2273856" imgH="5473541" progId="CorelDRAW.Graphic.12">
                  <p:embed/>
                  <p:pic>
                    <p:nvPicPr>
                      <p:cNvPr id="0" name="Object 1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525" y="2636838"/>
                        <a:ext cx="676275" cy="163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616" name="Object 140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40400" y="3236913"/>
          <a:ext cx="6651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7" imgW="2220278" imgH="3251549" progId="CorelDRAW.Graphic.12">
                  <p:embed/>
                </p:oleObj>
              </mc:Choice>
              <mc:Fallback>
                <p:oleObj name="CorelDRAW" r:id="rId17" imgW="2220278" imgH="3251549" progId="CorelDRAW.Graphic.12">
                  <p:embed/>
                  <p:pic>
                    <p:nvPicPr>
                      <p:cNvPr id="0" name="Object 1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3236913"/>
                        <a:ext cx="6651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619" name="Object 140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64288" y="2946400"/>
          <a:ext cx="70167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9" imgW="835390" imgH="1545193" progId="CorelDRAW.Graphic.12">
                  <p:embed/>
                </p:oleObj>
              </mc:Choice>
              <mc:Fallback>
                <p:oleObj name="CorelDRAW" r:id="rId19" imgW="835390" imgH="1545193" progId="CorelDRAW.Graphic.12">
                  <p:embed/>
                  <p:pic>
                    <p:nvPicPr>
                      <p:cNvPr id="0" name="Object 14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288" y="2946400"/>
                        <a:ext cx="701675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622" name="Object 140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553200" y="3421063"/>
          <a:ext cx="78422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1" imgW="945118" imgH="992267" progId="CorelDRAW.Graphic.12">
                  <p:embed/>
                </p:oleObj>
              </mc:Choice>
              <mc:Fallback>
                <p:oleObj name="CorelDRAW" r:id="rId21" imgW="945118" imgH="992267" progId="CorelDRAW.Graphic.12">
                  <p:embed/>
                  <p:pic>
                    <p:nvPicPr>
                      <p:cNvPr id="0" name="Object 14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421063"/>
                        <a:ext cx="784225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625" name="Object 1409"/>
          <p:cNvGraphicFramePr>
            <a:graphicFrameLocks noChangeAspect="1"/>
          </p:cNvGraphicFramePr>
          <p:nvPr/>
        </p:nvGraphicFramePr>
        <p:xfrm>
          <a:off x="5621338" y="3522663"/>
          <a:ext cx="706437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3" imgW="862394" imgH="1147000" progId="CorelDRAW.Graphic.12">
                  <p:embed/>
                </p:oleObj>
              </mc:Choice>
              <mc:Fallback>
                <p:oleObj name="CorelDRAW" r:id="rId23" imgW="862394" imgH="1147000" progId="CorelDRAW.Graphic.12">
                  <p:embed/>
                  <p:pic>
                    <p:nvPicPr>
                      <p:cNvPr id="0" name="Object 1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3522663"/>
                        <a:ext cx="706437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32" name="Freeform 1416"/>
          <p:cNvSpPr>
            <a:spLocks/>
          </p:cNvSpPr>
          <p:nvPr/>
        </p:nvSpPr>
        <p:spPr bwMode="auto">
          <a:xfrm>
            <a:off x="5530850" y="5418138"/>
            <a:ext cx="636588" cy="423862"/>
          </a:xfrm>
          <a:custGeom>
            <a:avLst/>
            <a:gdLst>
              <a:gd name="T0" fmla="*/ 2147483647 w 78"/>
              <a:gd name="T1" fmla="*/ 138145792 h 51"/>
              <a:gd name="T2" fmla="*/ 2147483647 w 78"/>
              <a:gd name="T3" fmla="*/ 552583166 h 51"/>
              <a:gd name="T4" fmla="*/ 2147483647 w 78"/>
              <a:gd name="T5" fmla="*/ 1726822102 h 51"/>
              <a:gd name="T6" fmla="*/ 2147483647 w 78"/>
              <a:gd name="T7" fmla="*/ 2147483647 h 51"/>
              <a:gd name="T8" fmla="*/ 2147483647 w 78"/>
              <a:gd name="T9" fmla="*/ 2147483647 h 51"/>
              <a:gd name="T10" fmla="*/ 2147483647 w 78"/>
              <a:gd name="T11" fmla="*/ 2147483647 h 51"/>
              <a:gd name="T12" fmla="*/ 865906501 w 78"/>
              <a:gd name="T13" fmla="*/ 2147483647 h 51"/>
              <a:gd name="T14" fmla="*/ 266436522 w 78"/>
              <a:gd name="T15" fmla="*/ 2147483647 h 51"/>
              <a:gd name="T16" fmla="*/ 0 w 78"/>
              <a:gd name="T17" fmla="*/ 1588676375 h 51"/>
              <a:gd name="T18" fmla="*/ 333041619 w 78"/>
              <a:gd name="T19" fmla="*/ 759801756 h 51"/>
              <a:gd name="T20" fmla="*/ 1065729764 w 78"/>
              <a:gd name="T21" fmla="*/ 207218655 h 51"/>
              <a:gd name="T22" fmla="*/ 2064854494 w 78"/>
              <a:gd name="T23" fmla="*/ 207218655 h 51"/>
              <a:gd name="T24" fmla="*/ 2147483647 w 78"/>
              <a:gd name="T25" fmla="*/ 138145792 h 51"/>
              <a:gd name="T26" fmla="*/ 2147483647 w 78"/>
              <a:gd name="T27" fmla="*/ 138145792 h 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8"/>
              <a:gd name="T43" fmla="*/ 0 h 51"/>
              <a:gd name="T44" fmla="*/ 78 w 78"/>
              <a:gd name="T45" fmla="*/ 51 h 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8" h="51">
                <a:moveTo>
                  <a:pt x="56" y="2"/>
                </a:moveTo>
                <a:cubicBezTo>
                  <a:pt x="56" y="2"/>
                  <a:pt x="65" y="3"/>
                  <a:pt x="70" y="8"/>
                </a:cubicBezTo>
                <a:cubicBezTo>
                  <a:pt x="75" y="13"/>
                  <a:pt x="78" y="16"/>
                  <a:pt x="78" y="25"/>
                </a:cubicBezTo>
                <a:cubicBezTo>
                  <a:pt x="77" y="35"/>
                  <a:pt x="73" y="40"/>
                  <a:pt x="69" y="43"/>
                </a:cubicBezTo>
                <a:cubicBezTo>
                  <a:pt x="66" y="46"/>
                  <a:pt x="63" y="49"/>
                  <a:pt x="55" y="50"/>
                </a:cubicBezTo>
                <a:cubicBezTo>
                  <a:pt x="47" y="51"/>
                  <a:pt x="43" y="48"/>
                  <a:pt x="33" y="49"/>
                </a:cubicBezTo>
                <a:cubicBezTo>
                  <a:pt x="23" y="51"/>
                  <a:pt x="21" y="50"/>
                  <a:pt x="13" y="47"/>
                </a:cubicBezTo>
                <a:cubicBezTo>
                  <a:pt x="6" y="44"/>
                  <a:pt x="6" y="40"/>
                  <a:pt x="4" y="37"/>
                </a:cubicBezTo>
                <a:cubicBezTo>
                  <a:pt x="1" y="34"/>
                  <a:pt x="0" y="27"/>
                  <a:pt x="0" y="23"/>
                </a:cubicBezTo>
                <a:cubicBezTo>
                  <a:pt x="0" y="19"/>
                  <a:pt x="3" y="13"/>
                  <a:pt x="5" y="11"/>
                </a:cubicBezTo>
                <a:cubicBezTo>
                  <a:pt x="6" y="8"/>
                  <a:pt x="13" y="3"/>
                  <a:pt x="16" y="3"/>
                </a:cubicBezTo>
                <a:cubicBezTo>
                  <a:pt x="20" y="3"/>
                  <a:pt x="27" y="0"/>
                  <a:pt x="31" y="3"/>
                </a:cubicBezTo>
                <a:cubicBezTo>
                  <a:pt x="34" y="5"/>
                  <a:pt x="45" y="5"/>
                  <a:pt x="45" y="2"/>
                </a:cubicBezTo>
                <a:lnTo>
                  <a:pt x="56" y="2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8637" name="Object 1421"/>
          <p:cNvGraphicFramePr>
            <a:graphicFrameLocks noChangeAspect="1"/>
          </p:cNvGraphicFramePr>
          <p:nvPr/>
        </p:nvGraphicFramePr>
        <p:xfrm>
          <a:off x="6124575" y="4294188"/>
          <a:ext cx="69532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5" imgW="845248" imgH="1638205" progId="CorelDRAW.Graphic.12">
                  <p:embed/>
                </p:oleObj>
              </mc:Choice>
              <mc:Fallback>
                <p:oleObj name="CorelDRAW" r:id="rId25" imgW="845248" imgH="1638205" progId="CorelDRAW.Graphic.12">
                  <p:embed/>
                  <p:pic>
                    <p:nvPicPr>
                      <p:cNvPr id="0" name="Object 1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4294188"/>
                        <a:ext cx="695325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33" name="Freeform 1417"/>
          <p:cNvSpPr>
            <a:spLocks/>
          </p:cNvSpPr>
          <p:nvPr/>
        </p:nvSpPr>
        <p:spPr bwMode="auto">
          <a:xfrm>
            <a:off x="6583363" y="5121275"/>
            <a:ext cx="781050" cy="655638"/>
          </a:xfrm>
          <a:custGeom>
            <a:avLst/>
            <a:gdLst>
              <a:gd name="T0" fmla="*/ 2032618731 w 98"/>
              <a:gd name="T1" fmla="*/ 0 h 84"/>
              <a:gd name="T2" fmla="*/ 889273217 w 98"/>
              <a:gd name="T3" fmla="*/ 487373135 h 84"/>
              <a:gd name="T4" fmla="*/ 63520083 w 98"/>
              <a:gd name="T5" fmla="*/ 2147483647 h 84"/>
              <a:gd name="T6" fmla="*/ 571672882 w 98"/>
              <a:gd name="T7" fmla="*/ 2147483647 h 84"/>
              <a:gd name="T8" fmla="*/ 1651498329 w 98"/>
              <a:gd name="T9" fmla="*/ 2147483647 h 84"/>
              <a:gd name="T10" fmla="*/ 2147483647 w 98"/>
              <a:gd name="T11" fmla="*/ 2147483647 h 84"/>
              <a:gd name="T12" fmla="*/ 2147483647 w 98"/>
              <a:gd name="T13" fmla="*/ 2147483647 h 84"/>
              <a:gd name="T14" fmla="*/ 2147483647 w 98"/>
              <a:gd name="T15" fmla="*/ 2147483647 h 84"/>
              <a:gd name="T16" fmla="*/ 2147483647 w 98"/>
              <a:gd name="T17" fmla="*/ 2147483647 h 84"/>
              <a:gd name="T18" fmla="*/ 2147483647 w 98"/>
              <a:gd name="T19" fmla="*/ 1340272372 h 84"/>
              <a:gd name="T20" fmla="*/ 2147483647 w 98"/>
              <a:gd name="T21" fmla="*/ 487373135 h 84"/>
              <a:gd name="T22" fmla="*/ 2147483647 w 98"/>
              <a:gd name="T23" fmla="*/ 60919691 h 84"/>
              <a:gd name="T24" fmla="*/ 2147483647 w 98"/>
              <a:gd name="T25" fmla="*/ 121839381 h 84"/>
              <a:gd name="T26" fmla="*/ 2032618731 w 98"/>
              <a:gd name="T27" fmla="*/ 0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8"/>
              <a:gd name="T43" fmla="*/ 0 h 84"/>
              <a:gd name="T44" fmla="*/ 98 w 98"/>
              <a:gd name="T45" fmla="*/ 84 h 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8" h="84">
                <a:moveTo>
                  <a:pt x="32" y="0"/>
                </a:moveTo>
                <a:cubicBezTo>
                  <a:pt x="32" y="0"/>
                  <a:pt x="21" y="2"/>
                  <a:pt x="14" y="8"/>
                </a:cubicBezTo>
                <a:cubicBezTo>
                  <a:pt x="8" y="15"/>
                  <a:pt x="2" y="20"/>
                  <a:pt x="1" y="36"/>
                </a:cubicBezTo>
                <a:cubicBezTo>
                  <a:pt x="0" y="53"/>
                  <a:pt x="6" y="58"/>
                  <a:pt x="9" y="64"/>
                </a:cubicBezTo>
                <a:cubicBezTo>
                  <a:pt x="12" y="70"/>
                  <a:pt x="18" y="75"/>
                  <a:pt x="26" y="79"/>
                </a:cubicBezTo>
                <a:cubicBezTo>
                  <a:pt x="33" y="83"/>
                  <a:pt x="42" y="83"/>
                  <a:pt x="52" y="83"/>
                </a:cubicBezTo>
                <a:cubicBezTo>
                  <a:pt x="61" y="83"/>
                  <a:pt x="65" y="84"/>
                  <a:pt x="75" y="79"/>
                </a:cubicBezTo>
                <a:cubicBezTo>
                  <a:pt x="84" y="75"/>
                  <a:pt x="87" y="70"/>
                  <a:pt x="90" y="66"/>
                </a:cubicBezTo>
                <a:cubicBezTo>
                  <a:pt x="94" y="61"/>
                  <a:pt x="96" y="50"/>
                  <a:pt x="97" y="43"/>
                </a:cubicBezTo>
                <a:cubicBezTo>
                  <a:pt x="98" y="37"/>
                  <a:pt x="95" y="26"/>
                  <a:pt x="93" y="22"/>
                </a:cubicBezTo>
                <a:cubicBezTo>
                  <a:pt x="91" y="18"/>
                  <a:pt x="83" y="8"/>
                  <a:pt x="79" y="8"/>
                </a:cubicBezTo>
                <a:cubicBezTo>
                  <a:pt x="75" y="7"/>
                  <a:pt x="66" y="1"/>
                  <a:pt x="62" y="1"/>
                </a:cubicBezTo>
                <a:cubicBezTo>
                  <a:pt x="58" y="1"/>
                  <a:pt x="48" y="2"/>
                  <a:pt x="48" y="2"/>
                </a:cubicBezTo>
                <a:lnTo>
                  <a:pt x="32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8638" name="Object 1422"/>
          <p:cNvGraphicFramePr>
            <a:graphicFrameLocks noChangeAspect="1"/>
          </p:cNvGraphicFramePr>
          <p:nvPr/>
        </p:nvGraphicFramePr>
        <p:xfrm>
          <a:off x="5556250" y="5303838"/>
          <a:ext cx="58896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7" imgW="628364" imgH="610791" progId="CorelDRAW.Graphic.12">
                  <p:embed/>
                </p:oleObj>
              </mc:Choice>
              <mc:Fallback>
                <p:oleObj name="CorelDRAW" r:id="rId27" imgW="628364" imgH="610791" progId="CorelDRAW.Graphic.12">
                  <p:embed/>
                  <p:pic>
                    <p:nvPicPr>
                      <p:cNvPr id="0" name="Object 1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5303838"/>
                        <a:ext cx="588963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639" name="Object 1423"/>
          <p:cNvGraphicFramePr>
            <a:graphicFrameLocks noChangeAspect="1"/>
          </p:cNvGraphicFramePr>
          <p:nvPr/>
        </p:nvGraphicFramePr>
        <p:xfrm>
          <a:off x="6667500" y="5137150"/>
          <a:ext cx="690563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9" imgW="822103" imgH="780097" progId="CorelDRAW.Graphic.12">
                  <p:embed/>
                </p:oleObj>
              </mc:Choice>
              <mc:Fallback>
                <p:oleObj name="CorelDRAW" r:id="rId29" imgW="822103" imgH="780097" progId="CorelDRAW.Graphic.12">
                  <p:embed/>
                  <p:pic>
                    <p:nvPicPr>
                      <p:cNvPr id="0" name="Object 1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5137150"/>
                        <a:ext cx="690563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626" name="Object 1410"/>
          <p:cNvGraphicFramePr>
            <a:graphicFrameLocks noChangeAspect="1"/>
          </p:cNvGraphicFramePr>
          <p:nvPr/>
        </p:nvGraphicFramePr>
        <p:xfrm>
          <a:off x="6173788" y="3721100"/>
          <a:ext cx="107791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1" imgW="1277302" imgH="1017556" progId="CorelDRAW.Graphic.12">
                  <p:embed/>
                </p:oleObj>
              </mc:Choice>
              <mc:Fallback>
                <p:oleObj name="CorelDRAW" r:id="rId31" imgW="1277302" imgH="1017556" progId="CorelDRAW.Graphic.12">
                  <p:embed/>
                  <p:pic>
                    <p:nvPicPr>
                      <p:cNvPr id="0" name="Object 1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3721100"/>
                        <a:ext cx="107791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653" name="Object 1437"/>
          <p:cNvGraphicFramePr>
            <a:graphicFrameLocks noChangeAspect="1"/>
          </p:cNvGraphicFramePr>
          <p:nvPr/>
        </p:nvGraphicFramePr>
        <p:xfrm>
          <a:off x="6738938" y="4884738"/>
          <a:ext cx="90011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3" imgW="1080564" imgH="577786" progId="CorelDRAW.Graphic.12">
                  <p:embed/>
                </p:oleObj>
              </mc:Choice>
              <mc:Fallback>
                <p:oleObj name="CorelDRAW" r:id="rId33" imgW="1080564" imgH="577786" progId="CorelDRAW.Graphic.12">
                  <p:embed/>
                  <p:pic>
                    <p:nvPicPr>
                      <p:cNvPr id="0" name="Object 1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4884738"/>
                        <a:ext cx="900112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439"/>
          <p:cNvGrpSpPr>
            <a:grpSpLocks noChangeAspect="1"/>
          </p:cNvGrpSpPr>
          <p:nvPr/>
        </p:nvGrpSpPr>
        <p:grpSpPr bwMode="auto">
          <a:xfrm>
            <a:off x="5105400" y="2438400"/>
            <a:ext cx="2892425" cy="3956050"/>
            <a:chOff x="3168" y="1296"/>
            <a:chExt cx="1837" cy="2486"/>
          </a:xfrm>
        </p:grpSpPr>
        <p:sp>
          <p:nvSpPr>
            <p:cNvPr id="6170" name="AutoShape 1438"/>
            <p:cNvSpPr>
              <a:spLocks noChangeAspect="1" noChangeArrowheads="1" noTextEdit="1"/>
            </p:cNvSpPr>
            <p:nvPr/>
          </p:nvSpPr>
          <p:spPr bwMode="auto">
            <a:xfrm>
              <a:off x="3168" y="1296"/>
              <a:ext cx="1837" cy="2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1440"/>
            <p:cNvSpPr>
              <a:spLocks noEditPoints="1"/>
            </p:cNvSpPr>
            <p:nvPr/>
          </p:nvSpPr>
          <p:spPr bwMode="auto">
            <a:xfrm>
              <a:off x="3468" y="1589"/>
              <a:ext cx="1363" cy="1852"/>
            </a:xfrm>
            <a:custGeom>
              <a:avLst/>
              <a:gdLst>
                <a:gd name="T0" fmla="*/ 2260 w 799"/>
                <a:gd name="T1" fmla="*/ 241 h 1067"/>
                <a:gd name="T2" fmla="*/ 2276 w 799"/>
                <a:gd name="T3" fmla="*/ 332 h 1067"/>
                <a:gd name="T4" fmla="*/ 2276 w 799"/>
                <a:gd name="T5" fmla="*/ 332 h 1067"/>
                <a:gd name="T6" fmla="*/ 2202 w 799"/>
                <a:gd name="T7" fmla="*/ 491 h 1067"/>
                <a:gd name="T8" fmla="*/ 2231 w 799"/>
                <a:gd name="T9" fmla="*/ 802 h 1067"/>
                <a:gd name="T10" fmla="*/ 2243 w 799"/>
                <a:gd name="T11" fmla="*/ 802 h 1067"/>
                <a:gd name="T12" fmla="*/ 2247 w 799"/>
                <a:gd name="T13" fmla="*/ 859 h 1067"/>
                <a:gd name="T14" fmla="*/ 2202 w 799"/>
                <a:gd name="T15" fmla="*/ 1196 h 1067"/>
                <a:gd name="T16" fmla="*/ 2180 w 799"/>
                <a:gd name="T17" fmla="*/ 1340 h 1067"/>
                <a:gd name="T18" fmla="*/ 2143 w 799"/>
                <a:gd name="T19" fmla="*/ 1430 h 1067"/>
                <a:gd name="T20" fmla="*/ 2049 w 799"/>
                <a:gd name="T21" fmla="*/ 1727 h 1067"/>
                <a:gd name="T22" fmla="*/ 2049 w 799"/>
                <a:gd name="T23" fmla="*/ 1727 h 1067"/>
                <a:gd name="T24" fmla="*/ 1946 w 799"/>
                <a:gd name="T25" fmla="*/ 2003 h 1067"/>
                <a:gd name="T26" fmla="*/ 1953 w 799"/>
                <a:gd name="T27" fmla="*/ 2039 h 1067"/>
                <a:gd name="T28" fmla="*/ 1904 w 799"/>
                <a:gd name="T29" fmla="*/ 2170 h 1067"/>
                <a:gd name="T30" fmla="*/ 1658 w 799"/>
                <a:gd name="T31" fmla="*/ 2387 h 1067"/>
                <a:gd name="T32" fmla="*/ 1604 w 799"/>
                <a:gd name="T33" fmla="*/ 2428 h 1067"/>
                <a:gd name="T34" fmla="*/ 1518 w 799"/>
                <a:gd name="T35" fmla="*/ 2453 h 1067"/>
                <a:gd name="T36" fmla="*/ 1310 w 799"/>
                <a:gd name="T37" fmla="*/ 2539 h 1067"/>
                <a:gd name="T38" fmla="*/ 1310 w 799"/>
                <a:gd name="T39" fmla="*/ 2539 h 1067"/>
                <a:gd name="T40" fmla="*/ 1216 w 799"/>
                <a:gd name="T41" fmla="*/ 2675 h 1067"/>
                <a:gd name="T42" fmla="*/ 1208 w 799"/>
                <a:gd name="T43" fmla="*/ 2706 h 1067"/>
                <a:gd name="T44" fmla="*/ 1133 w 799"/>
                <a:gd name="T45" fmla="*/ 2732 h 1067"/>
                <a:gd name="T46" fmla="*/ 935 w 799"/>
                <a:gd name="T47" fmla="*/ 2788 h 1067"/>
                <a:gd name="T48" fmla="*/ 935 w 799"/>
                <a:gd name="T49" fmla="*/ 2788 h 1067"/>
                <a:gd name="T50" fmla="*/ 774 w 799"/>
                <a:gd name="T51" fmla="*/ 2817 h 1067"/>
                <a:gd name="T52" fmla="*/ 757 w 799"/>
                <a:gd name="T53" fmla="*/ 2838 h 1067"/>
                <a:gd name="T54" fmla="*/ 677 w 799"/>
                <a:gd name="T55" fmla="*/ 2878 h 1067"/>
                <a:gd name="T56" fmla="*/ 445 w 799"/>
                <a:gd name="T57" fmla="*/ 3005 h 1067"/>
                <a:gd name="T58" fmla="*/ 370 w 799"/>
                <a:gd name="T59" fmla="*/ 3005 h 1067"/>
                <a:gd name="T60" fmla="*/ 370 w 799"/>
                <a:gd name="T61" fmla="*/ 3005 h 1067"/>
                <a:gd name="T62" fmla="*/ 53 w 799"/>
                <a:gd name="T63" fmla="*/ 3190 h 1067"/>
                <a:gd name="T64" fmla="*/ 44 w 799"/>
                <a:gd name="T65" fmla="*/ 3211 h 1067"/>
                <a:gd name="T66" fmla="*/ 26 w 799"/>
                <a:gd name="T67" fmla="*/ 3209 h 1067"/>
                <a:gd name="T68" fmla="*/ 15 w 799"/>
                <a:gd name="T69" fmla="*/ 2949 h 1067"/>
                <a:gd name="T70" fmla="*/ 9 w 799"/>
                <a:gd name="T71" fmla="*/ 2944 h 1067"/>
                <a:gd name="T72" fmla="*/ 326 w 799"/>
                <a:gd name="T73" fmla="*/ 2895 h 1067"/>
                <a:gd name="T74" fmla="*/ 510 w 799"/>
                <a:gd name="T75" fmla="*/ 2784 h 1067"/>
                <a:gd name="T76" fmla="*/ 606 w 799"/>
                <a:gd name="T77" fmla="*/ 2711 h 1067"/>
                <a:gd name="T78" fmla="*/ 759 w 799"/>
                <a:gd name="T79" fmla="*/ 2616 h 1067"/>
                <a:gd name="T80" fmla="*/ 906 w 799"/>
                <a:gd name="T81" fmla="*/ 2461 h 1067"/>
                <a:gd name="T82" fmla="*/ 906 w 799"/>
                <a:gd name="T83" fmla="*/ 2461 h 1067"/>
                <a:gd name="T84" fmla="*/ 1271 w 799"/>
                <a:gd name="T85" fmla="*/ 2223 h 1067"/>
                <a:gd name="T86" fmla="*/ 1401 w 799"/>
                <a:gd name="T87" fmla="*/ 1941 h 1067"/>
                <a:gd name="T88" fmla="*/ 1401 w 799"/>
                <a:gd name="T89" fmla="*/ 1941 h 1067"/>
                <a:gd name="T90" fmla="*/ 1401 w 799"/>
                <a:gd name="T91" fmla="*/ 1941 h 1067"/>
                <a:gd name="T92" fmla="*/ 1489 w 799"/>
                <a:gd name="T93" fmla="*/ 1793 h 1067"/>
                <a:gd name="T94" fmla="*/ 1481 w 799"/>
                <a:gd name="T95" fmla="*/ 1781 h 1067"/>
                <a:gd name="T96" fmla="*/ 1481 w 799"/>
                <a:gd name="T97" fmla="*/ 1781 h 1067"/>
                <a:gd name="T98" fmla="*/ 1546 w 799"/>
                <a:gd name="T99" fmla="*/ 1744 h 1067"/>
                <a:gd name="T100" fmla="*/ 1735 w 799"/>
                <a:gd name="T101" fmla="*/ 1465 h 1067"/>
                <a:gd name="T102" fmla="*/ 1851 w 799"/>
                <a:gd name="T103" fmla="*/ 1269 h 1067"/>
                <a:gd name="T104" fmla="*/ 1854 w 799"/>
                <a:gd name="T105" fmla="*/ 1269 h 1067"/>
                <a:gd name="T106" fmla="*/ 2069 w 799"/>
                <a:gd name="T107" fmla="*/ 765 h 1067"/>
                <a:gd name="T108" fmla="*/ 2122 w 799"/>
                <a:gd name="T109" fmla="*/ 630 h 1067"/>
                <a:gd name="T110" fmla="*/ 2144 w 799"/>
                <a:gd name="T111" fmla="*/ 437 h 1067"/>
                <a:gd name="T112" fmla="*/ 2144 w 799"/>
                <a:gd name="T113" fmla="*/ 437 h 1067"/>
                <a:gd name="T114" fmla="*/ 2180 w 799"/>
                <a:gd name="T115" fmla="*/ 349 h 1067"/>
                <a:gd name="T116" fmla="*/ 2238 w 799"/>
                <a:gd name="T117" fmla="*/ 115 h 1067"/>
                <a:gd name="T118" fmla="*/ 2305 w 799"/>
                <a:gd name="T119" fmla="*/ 12 h 1067"/>
                <a:gd name="T120" fmla="*/ 2305 w 799"/>
                <a:gd name="T121" fmla="*/ 12 h 10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9"/>
                <a:gd name="T184" fmla="*/ 0 h 1067"/>
                <a:gd name="T185" fmla="*/ 799 w 799"/>
                <a:gd name="T186" fmla="*/ 1067 h 10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9" h="1067">
                  <a:moveTo>
                    <a:pt x="796" y="4"/>
                  </a:moveTo>
                  <a:cubicBezTo>
                    <a:pt x="797" y="4"/>
                    <a:pt x="799" y="12"/>
                    <a:pt x="797" y="31"/>
                  </a:cubicBezTo>
                  <a:lnTo>
                    <a:pt x="792" y="30"/>
                  </a:lnTo>
                  <a:cubicBezTo>
                    <a:pt x="794" y="13"/>
                    <a:pt x="792" y="6"/>
                    <a:pt x="792" y="6"/>
                  </a:cubicBezTo>
                  <a:lnTo>
                    <a:pt x="796" y="4"/>
                  </a:lnTo>
                  <a:close/>
                  <a:moveTo>
                    <a:pt x="797" y="31"/>
                  </a:moveTo>
                  <a:cubicBezTo>
                    <a:pt x="794" y="48"/>
                    <a:pt x="781" y="81"/>
                    <a:pt x="781" y="81"/>
                  </a:cubicBezTo>
                  <a:lnTo>
                    <a:pt x="777" y="80"/>
                  </a:lnTo>
                  <a:cubicBezTo>
                    <a:pt x="777" y="80"/>
                    <a:pt x="789" y="47"/>
                    <a:pt x="792" y="30"/>
                  </a:cubicBezTo>
                  <a:lnTo>
                    <a:pt x="797" y="31"/>
                  </a:lnTo>
                  <a:close/>
                  <a:moveTo>
                    <a:pt x="777" y="80"/>
                  </a:moveTo>
                  <a:lnTo>
                    <a:pt x="777" y="80"/>
                  </a:lnTo>
                  <a:lnTo>
                    <a:pt x="779" y="80"/>
                  </a:lnTo>
                  <a:lnTo>
                    <a:pt x="777" y="80"/>
                  </a:lnTo>
                  <a:close/>
                  <a:moveTo>
                    <a:pt x="782" y="81"/>
                  </a:moveTo>
                  <a:cubicBezTo>
                    <a:pt x="781" y="81"/>
                    <a:pt x="779" y="93"/>
                    <a:pt x="782" y="110"/>
                  </a:cubicBezTo>
                  <a:lnTo>
                    <a:pt x="777" y="111"/>
                  </a:lnTo>
                  <a:cubicBezTo>
                    <a:pt x="774" y="93"/>
                    <a:pt x="777" y="80"/>
                    <a:pt x="777" y="80"/>
                  </a:cubicBezTo>
                  <a:lnTo>
                    <a:pt x="782" y="81"/>
                  </a:lnTo>
                  <a:close/>
                  <a:moveTo>
                    <a:pt x="782" y="110"/>
                  </a:moveTo>
                  <a:cubicBezTo>
                    <a:pt x="784" y="129"/>
                    <a:pt x="761" y="165"/>
                    <a:pt x="761" y="165"/>
                  </a:cubicBezTo>
                  <a:lnTo>
                    <a:pt x="757" y="162"/>
                  </a:lnTo>
                  <a:cubicBezTo>
                    <a:pt x="757" y="162"/>
                    <a:pt x="779" y="128"/>
                    <a:pt x="777" y="111"/>
                  </a:cubicBezTo>
                  <a:lnTo>
                    <a:pt x="782" y="110"/>
                  </a:lnTo>
                  <a:close/>
                  <a:moveTo>
                    <a:pt x="757" y="163"/>
                  </a:moveTo>
                  <a:lnTo>
                    <a:pt x="757" y="162"/>
                  </a:lnTo>
                  <a:lnTo>
                    <a:pt x="759" y="163"/>
                  </a:lnTo>
                  <a:lnTo>
                    <a:pt x="757" y="163"/>
                  </a:lnTo>
                  <a:close/>
                  <a:moveTo>
                    <a:pt x="761" y="164"/>
                  </a:moveTo>
                  <a:lnTo>
                    <a:pt x="759" y="196"/>
                  </a:lnTo>
                  <a:lnTo>
                    <a:pt x="754" y="196"/>
                  </a:lnTo>
                  <a:lnTo>
                    <a:pt x="757" y="163"/>
                  </a:lnTo>
                  <a:lnTo>
                    <a:pt x="761" y="164"/>
                  </a:lnTo>
                  <a:close/>
                  <a:moveTo>
                    <a:pt x="754" y="197"/>
                  </a:moveTo>
                  <a:lnTo>
                    <a:pt x="754" y="196"/>
                  </a:lnTo>
                  <a:lnTo>
                    <a:pt x="757" y="196"/>
                  </a:lnTo>
                  <a:lnTo>
                    <a:pt x="754" y="197"/>
                  </a:lnTo>
                  <a:close/>
                  <a:moveTo>
                    <a:pt x="759" y="195"/>
                  </a:moveTo>
                  <a:cubicBezTo>
                    <a:pt x="759" y="196"/>
                    <a:pt x="772" y="254"/>
                    <a:pt x="772" y="266"/>
                  </a:cubicBezTo>
                  <a:lnTo>
                    <a:pt x="767" y="266"/>
                  </a:lnTo>
                  <a:cubicBezTo>
                    <a:pt x="767" y="254"/>
                    <a:pt x="754" y="197"/>
                    <a:pt x="754" y="197"/>
                  </a:cubicBezTo>
                  <a:lnTo>
                    <a:pt x="759" y="195"/>
                  </a:lnTo>
                  <a:close/>
                  <a:moveTo>
                    <a:pt x="772" y="266"/>
                  </a:moveTo>
                  <a:lnTo>
                    <a:pt x="772" y="266"/>
                  </a:lnTo>
                  <a:lnTo>
                    <a:pt x="767" y="266"/>
                  </a:lnTo>
                  <a:lnTo>
                    <a:pt x="772" y="266"/>
                  </a:lnTo>
                  <a:close/>
                  <a:moveTo>
                    <a:pt x="771" y="266"/>
                  </a:moveTo>
                  <a:cubicBezTo>
                    <a:pt x="771" y="270"/>
                    <a:pt x="774" y="276"/>
                    <a:pt x="777" y="283"/>
                  </a:cubicBezTo>
                  <a:lnTo>
                    <a:pt x="772" y="285"/>
                  </a:lnTo>
                  <a:cubicBezTo>
                    <a:pt x="769" y="277"/>
                    <a:pt x="767" y="271"/>
                    <a:pt x="767" y="266"/>
                  </a:cubicBezTo>
                  <a:lnTo>
                    <a:pt x="771" y="266"/>
                  </a:lnTo>
                  <a:close/>
                  <a:moveTo>
                    <a:pt x="777" y="283"/>
                  </a:moveTo>
                  <a:cubicBezTo>
                    <a:pt x="783" y="299"/>
                    <a:pt x="790" y="318"/>
                    <a:pt x="781" y="333"/>
                  </a:cubicBezTo>
                  <a:lnTo>
                    <a:pt x="777" y="330"/>
                  </a:lnTo>
                  <a:cubicBezTo>
                    <a:pt x="785" y="318"/>
                    <a:pt x="778" y="299"/>
                    <a:pt x="772" y="285"/>
                  </a:cubicBezTo>
                  <a:lnTo>
                    <a:pt x="777" y="283"/>
                  </a:lnTo>
                  <a:close/>
                  <a:moveTo>
                    <a:pt x="781" y="333"/>
                  </a:moveTo>
                  <a:cubicBezTo>
                    <a:pt x="769" y="353"/>
                    <a:pt x="761" y="397"/>
                    <a:pt x="761" y="397"/>
                  </a:cubicBezTo>
                  <a:lnTo>
                    <a:pt x="757" y="397"/>
                  </a:lnTo>
                  <a:cubicBezTo>
                    <a:pt x="757" y="396"/>
                    <a:pt x="764" y="351"/>
                    <a:pt x="777" y="330"/>
                  </a:cubicBezTo>
                  <a:lnTo>
                    <a:pt x="781" y="333"/>
                  </a:lnTo>
                  <a:close/>
                  <a:moveTo>
                    <a:pt x="757" y="397"/>
                  </a:moveTo>
                  <a:lnTo>
                    <a:pt x="757" y="397"/>
                  </a:lnTo>
                  <a:lnTo>
                    <a:pt x="759" y="397"/>
                  </a:lnTo>
                  <a:lnTo>
                    <a:pt x="757" y="397"/>
                  </a:lnTo>
                  <a:close/>
                  <a:moveTo>
                    <a:pt x="761" y="397"/>
                  </a:moveTo>
                  <a:cubicBezTo>
                    <a:pt x="761" y="397"/>
                    <a:pt x="759" y="418"/>
                    <a:pt x="749" y="445"/>
                  </a:cubicBezTo>
                  <a:lnTo>
                    <a:pt x="744" y="444"/>
                  </a:lnTo>
                  <a:cubicBezTo>
                    <a:pt x="754" y="416"/>
                    <a:pt x="757" y="397"/>
                    <a:pt x="757" y="397"/>
                  </a:cubicBezTo>
                  <a:lnTo>
                    <a:pt x="761" y="397"/>
                  </a:lnTo>
                  <a:close/>
                  <a:moveTo>
                    <a:pt x="749" y="445"/>
                  </a:moveTo>
                  <a:cubicBezTo>
                    <a:pt x="744" y="458"/>
                    <a:pt x="742" y="467"/>
                    <a:pt x="740" y="476"/>
                  </a:cubicBezTo>
                  <a:lnTo>
                    <a:pt x="736" y="475"/>
                  </a:lnTo>
                  <a:cubicBezTo>
                    <a:pt x="738" y="466"/>
                    <a:pt x="739" y="457"/>
                    <a:pt x="744" y="444"/>
                  </a:cubicBezTo>
                  <a:lnTo>
                    <a:pt x="749" y="445"/>
                  </a:lnTo>
                  <a:close/>
                  <a:moveTo>
                    <a:pt x="740" y="476"/>
                  </a:moveTo>
                  <a:cubicBezTo>
                    <a:pt x="738" y="485"/>
                    <a:pt x="737" y="494"/>
                    <a:pt x="731" y="506"/>
                  </a:cubicBezTo>
                  <a:lnTo>
                    <a:pt x="727" y="504"/>
                  </a:lnTo>
                  <a:cubicBezTo>
                    <a:pt x="732" y="492"/>
                    <a:pt x="734" y="484"/>
                    <a:pt x="736" y="475"/>
                  </a:cubicBezTo>
                  <a:lnTo>
                    <a:pt x="740" y="476"/>
                  </a:lnTo>
                  <a:close/>
                  <a:moveTo>
                    <a:pt x="731" y="506"/>
                  </a:moveTo>
                  <a:cubicBezTo>
                    <a:pt x="729" y="512"/>
                    <a:pt x="727" y="516"/>
                    <a:pt x="725" y="520"/>
                  </a:cubicBezTo>
                  <a:lnTo>
                    <a:pt x="720" y="518"/>
                  </a:lnTo>
                  <a:cubicBezTo>
                    <a:pt x="722" y="514"/>
                    <a:pt x="725" y="509"/>
                    <a:pt x="727" y="504"/>
                  </a:cubicBezTo>
                  <a:lnTo>
                    <a:pt x="731" y="506"/>
                  </a:lnTo>
                  <a:close/>
                  <a:moveTo>
                    <a:pt x="725" y="520"/>
                  </a:moveTo>
                  <a:cubicBezTo>
                    <a:pt x="718" y="534"/>
                    <a:pt x="713" y="545"/>
                    <a:pt x="704" y="573"/>
                  </a:cubicBezTo>
                  <a:lnTo>
                    <a:pt x="699" y="572"/>
                  </a:lnTo>
                  <a:cubicBezTo>
                    <a:pt x="709" y="543"/>
                    <a:pt x="714" y="532"/>
                    <a:pt x="720" y="518"/>
                  </a:cubicBezTo>
                  <a:lnTo>
                    <a:pt x="725" y="520"/>
                  </a:lnTo>
                  <a:close/>
                  <a:moveTo>
                    <a:pt x="704" y="573"/>
                  </a:moveTo>
                  <a:lnTo>
                    <a:pt x="704" y="574"/>
                  </a:lnTo>
                  <a:lnTo>
                    <a:pt x="699" y="572"/>
                  </a:lnTo>
                  <a:lnTo>
                    <a:pt x="704" y="573"/>
                  </a:lnTo>
                  <a:close/>
                  <a:moveTo>
                    <a:pt x="704" y="574"/>
                  </a:moveTo>
                  <a:cubicBezTo>
                    <a:pt x="700" y="585"/>
                    <a:pt x="696" y="596"/>
                    <a:pt x="692" y="606"/>
                  </a:cubicBezTo>
                  <a:lnTo>
                    <a:pt x="688" y="605"/>
                  </a:lnTo>
                  <a:cubicBezTo>
                    <a:pt x="691" y="594"/>
                    <a:pt x="695" y="583"/>
                    <a:pt x="699" y="572"/>
                  </a:cubicBezTo>
                  <a:lnTo>
                    <a:pt x="704" y="574"/>
                  </a:lnTo>
                  <a:close/>
                  <a:moveTo>
                    <a:pt x="692" y="606"/>
                  </a:moveTo>
                  <a:cubicBezTo>
                    <a:pt x="684" y="630"/>
                    <a:pt x="677" y="651"/>
                    <a:pt x="673" y="666"/>
                  </a:cubicBezTo>
                  <a:lnTo>
                    <a:pt x="669" y="665"/>
                  </a:lnTo>
                  <a:cubicBezTo>
                    <a:pt x="672" y="649"/>
                    <a:pt x="680" y="628"/>
                    <a:pt x="688" y="605"/>
                  </a:cubicBezTo>
                  <a:lnTo>
                    <a:pt x="692" y="606"/>
                  </a:lnTo>
                  <a:close/>
                  <a:moveTo>
                    <a:pt x="673" y="666"/>
                  </a:moveTo>
                  <a:cubicBezTo>
                    <a:pt x="673" y="669"/>
                    <a:pt x="672" y="673"/>
                    <a:pt x="671" y="677"/>
                  </a:cubicBezTo>
                  <a:lnTo>
                    <a:pt x="667" y="676"/>
                  </a:lnTo>
                  <a:cubicBezTo>
                    <a:pt x="667" y="673"/>
                    <a:pt x="668" y="670"/>
                    <a:pt x="669" y="665"/>
                  </a:cubicBezTo>
                  <a:lnTo>
                    <a:pt x="673" y="666"/>
                  </a:lnTo>
                  <a:close/>
                  <a:moveTo>
                    <a:pt x="671" y="677"/>
                  </a:moveTo>
                  <a:cubicBezTo>
                    <a:pt x="667" y="694"/>
                    <a:pt x="665" y="707"/>
                    <a:pt x="658" y="722"/>
                  </a:cubicBezTo>
                  <a:lnTo>
                    <a:pt x="654" y="720"/>
                  </a:lnTo>
                  <a:cubicBezTo>
                    <a:pt x="660" y="706"/>
                    <a:pt x="663" y="693"/>
                    <a:pt x="667" y="676"/>
                  </a:cubicBezTo>
                  <a:lnTo>
                    <a:pt x="671" y="677"/>
                  </a:lnTo>
                  <a:close/>
                  <a:moveTo>
                    <a:pt x="658" y="722"/>
                  </a:moveTo>
                  <a:cubicBezTo>
                    <a:pt x="650" y="740"/>
                    <a:pt x="610" y="768"/>
                    <a:pt x="610" y="768"/>
                  </a:cubicBezTo>
                  <a:lnTo>
                    <a:pt x="607" y="764"/>
                  </a:lnTo>
                  <a:cubicBezTo>
                    <a:pt x="607" y="764"/>
                    <a:pt x="647" y="737"/>
                    <a:pt x="654" y="720"/>
                  </a:cubicBezTo>
                  <a:lnTo>
                    <a:pt x="658" y="722"/>
                  </a:lnTo>
                  <a:close/>
                  <a:moveTo>
                    <a:pt x="607" y="765"/>
                  </a:moveTo>
                  <a:lnTo>
                    <a:pt x="607" y="764"/>
                  </a:lnTo>
                  <a:lnTo>
                    <a:pt x="608" y="766"/>
                  </a:lnTo>
                  <a:lnTo>
                    <a:pt x="607" y="765"/>
                  </a:lnTo>
                  <a:close/>
                  <a:moveTo>
                    <a:pt x="610" y="768"/>
                  </a:moveTo>
                  <a:cubicBezTo>
                    <a:pt x="610" y="768"/>
                    <a:pt x="595" y="786"/>
                    <a:pt x="572" y="796"/>
                  </a:cubicBezTo>
                  <a:lnTo>
                    <a:pt x="570" y="792"/>
                  </a:lnTo>
                  <a:cubicBezTo>
                    <a:pt x="592" y="782"/>
                    <a:pt x="607" y="765"/>
                    <a:pt x="607" y="765"/>
                  </a:cubicBezTo>
                  <a:lnTo>
                    <a:pt x="610" y="768"/>
                  </a:lnTo>
                  <a:close/>
                  <a:moveTo>
                    <a:pt x="572" y="796"/>
                  </a:moveTo>
                  <a:cubicBezTo>
                    <a:pt x="562" y="800"/>
                    <a:pt x="557" y="803"/>
                    <a:pt x="551" y="806"/>
                  </a:cubicBezTo>
                  <a:lnTo>
                    <a:pt x="549" y="802"/>
                  </a:lnTo>
                  <a:cubicBezTo>
                    <a:pt x="554" y="799"/>
                    <a:pt x="560" y="796"/>
                    <a:pt x="570" y="792"/>
                  </a:cubicBezTo>
                  <a:lnTo>
                    <a:pt x="572" y="796"/>
                  </a:lnTo>
                  <a:close/>
                  <a:moveTo>
                    <a:pt x="551" y="806"/>
                  </a:moveTo>
                  <a:cubicBezTo>
                    <a:pt x="544" y="811"/>
                    <a:pt x="537" y="814"/>
                    <a:pt x="524" y="819"/>
                  </a:cubicBezTo>
                  <a:lnTo>
                    <a:pt x="522" y="814"/>
                  </a:lnTo>
                  <a:cubicBezTo>
                    <a:pt x="535" y="810"/>
                    <a:pt x="541" y="806"/>
                    <a:pt x="549" y="802"/>
                  </a:cubicBezTo>
                  <a:lnTo>
                    <a:pt x="551" y="806"/>
                  </a:lnTo>
                  <a:close/>
                  <a:moveTo>
                    <a:pt x="524" y="819"/>
                  </a:moveTo>
                  <a:lnTo>
                    <a:pt x="524" y="819"/>
                  </a:lnTo>
                  <a:lnTo>
                    <a:pt x="522" y="814"/>
                  </a:lnTo>
                  <a:lnTo>
                    <a:pt x="524" y="819"/>
                  </a:lnTo>
                  <a:close/>
                  <a:moveTo>
                    <a:pt x="524" y="819"/>
                  </a:moveTo>
                  <a:cubicBezTo>
                    <a:pt x="516" y="821"/>
                    <a:pt x="507" y="823"/>
                    <a:pt x="497" y="826"/>
                  </a:cubicBezTo>
                  <a:lnTo>
                    <a:pt x="496" y="821"/>
                  </a:lnTo>
                  <a:cubicBezTo>
                    <a:pt x="506" y="819"/>
                    <a:pt x="515" y="816"/>
                    <a:pt x="522" y="814"/>
                  </a:cubicBezTo>
                  <a:lnTo>
                    <a:pt x="524" y="819"/>
                  </a:lnTo>
                  <a:close/>
                  <a:moveTo>
                    <a:pt x="497" y="826"/>
                  </a:moveTo>
                  <a:cubicBezTo>
                    <a:pt x="476" y="830"/>
                    <a:pt x="454" y="835"/>
                    <a:pt x="450" y="843"/>
                  </a:cubicBezTo>
                  <a:lnTo>
                    <a:pt x="446" y="840"/>
                  </a:lnTo>
                  <a:cubicBezTo>
                    <a:pt x="451" y="831"/>
                    <a:pt x="474" y="826"/>
                    <a:pt x="496" y="821"/>
                  </a:cubicBezTo>
                  <a:lnTo>
                    <a:pt x="497" y="826"/>
                  </a:lnTo>
                  <a:close/>
                  <a:moveTo>
                    <a:pt x="450" y="843"/>
                  </a:moveTo>
                  <a:lnTo>
                    <a:pt x="450" y="843"/>
                  </a:lnTo>
                  <a:lnTo>
                    <a:pt x="446" y="840"/>
                  </a:lnTo>
                  <a:lnTo>
                    <a:pt x="450" y="843"/>
                  </a:lnTo>
                  <a:close/>
                  <a:moveTo>
                    <a:pt x="450" y="843"/>
                  </a:moveTo>
                  <a:cubicBezTo>
                    <a:pt x="447" y="847"/>
                    <a:pt x="445" y="852"/>
                    <a:pt x="442" y="857"/>
                  </a:cubicBezTo>
                  <a:lnTo>
                    <a:pt x="438" y="855"/>
                  </a:lnTo>
                  <a:cubicBezTo>
                    <a:pt x="441" y="850"/>
                    <a:pt x="443" y="844"/>
                    <a:pt x="446" y="840"/>
                  </a:cubicBezTo>
                  <a:lnTo>
                    <a:pt x="450" y="843"/>
                  </a:lnTo>
                  <a:close/>
                  <a:moveTo>
                    <a:pt x="442" y="857"/>
                  </a:moveTo>
                  <a:cubicBezTo>
                    <a:pt x="437" y="869"/>
                    <a:pt x="430" y="882"/>
                    <a:pt x="422" y="891"/>
                  </a:cubicBezTo>
                  <a:lnTo>
                    <a:pt x="418" y="888"/>
                  </a:lnTo>
                  <a:cubicBezTo>
                    <a:pt x="427" y="879"/>
                    <a:pt x="433" y="867"/>
                    <a:pt x="438" y="855"/>
                  </a:cubicBezTo>
                  <a:lnTo>
                    <a:pt x="442" y="857"/>
                  </a:lnTo>
                  <a:close/>
                  <a:moveTo>
                    <a:pt x="422" y="891"/>
                  </a:moveTo>
                  <a:cubicBezTo>
                    <a:pt x="419" y="894"/>
                    <a:pt x="417" y="896"/>
                    <a:pt x="415" y="898"/>
                  </a:cubicBezTo>
                  <a:lnTo>
                    <a:pt x="412" y="895"/>
                  </a:lnTo>
                  <a:cubicBezTo>
                    <a:pt x="413" y="893"/>
                    <a:pt x="415" y="891"/>
                    <a:pt x="418" y="888"/>
                  </a:cubicBezTo>
                  <a:lnTo>
                    <a:pt x="422" y="891"/>
                  </a:lnTo>
                  <a:close/>
                  <a:moveTo>
                    <a:pt x="415" y="898"/>
                  </a:moveTo>
                  <a:cubicBezTo>
                    <a:pt x="411" y="903"/>
                    <a:pt x="410" y="904"/>
                    <a:pt x="391" y="911"/>
                  </a:cubicBezTo>
                  <a:lnTo>
                    <a:pt x="389" y="907"/>
                  </a:lnTo>
                  <a:cubicBezTo>
                    <a:pt x="407" y="900"/>
                    <a:pt x="408" y="899"/>
                    <a:pt x="412" y="895"/>
                  </a:cubicBezTo>
                  <a:lnTo>
                    <a:pt x="415" y="898"/>
                  </a:lnTo>
                  <a:close/>
                  <a:moveTo>
                    <a:pt x="391" y="911"/>
                  </a:moveTo>
                  <a:cubicBezTo>
                    <a:pt x="381" y="915"/>
                    <a:pt x="377" y="918"/>
                    <a:pt x="374" y="921"/>
                  </a:cubicBezTo>
                  <a:lnTo>
                    <a:pt x="371" y="917"/>
                  </a:lnTo>
                  <a:cubicBezTo>
                    <a:pt x="375" y="914"/>
                    <a:pt x="379" y="911"/>
                    <a:pt x="389" y="907"/>
                  </a:cubicBezTo>
                  <a:lnTo>
                    <a:pt x="391" y="911"/>
                  </a:lnTo>
                  <a:close/>
                  <a:moveTo>
                    <a:pt x="374" y="921"/>
                  </a:moveTo>
                  <a:cubicBezTo>
                    <a:pt x="368" y="925"/>
                    <a:pt x="365" y="927"/>
                    <a:pt x="347" y="927"/>
                  </a:cubicBezTo>
                  <a:lnTo>
                    <a:pt x="347" y="922"/>
                  </a:lnTo>
                  <a:cubicBezTo>
                    <a:pt x="363" y="922"/>
                    <a:pt x="366" y="920"/>
                    <a:pt x="371" y="917"/>
                  </a:cubicBezTo>
                  <a:lnTo>
                    <a:pt x="374" y="921"/>
                  </a:lnTo>
                  <a:close/>
                  <a:moveTo>
                    <a:pt x="347" y="927"/>
                  </a:moveTo>
                  <a:cubicBezTo>
                    <a:pt x="336" y="927"/>
                    <a:pt x="328" y="926"/>
                    <a:pt x="321" y="925"/>
                  </a:cubicBezTo>
                  <a:lnTo>
                    <a:pt x="321" y="920"/>
                  </a:lnTo>
                  <a:cubicBezTo>
                    <a:pt x="328" y="921"/>
                    <a:pt x="337" y="922"/>
                    <a:pt x="347" y="922"/>
                  </a:cubicBezTo>
                  <a:lnTo>
                    <a:pt x="347" y="927"/>
                  </a:lnTo>
                  <a:close/>
                  <a:moveTo>
                    <a:pt x="321" y="925"/>
                  </a:moveTo>
                  <a:cubicBezTo>
                    <a:pt x="310" y="923"/>
                    <a:pt x="303" y="922"/>
                    <a:pt x="296" y="926"/>
                  </a:cubicBezTo>
                  <a:lnTo>
                    <a:pt x="293" y="922"/>
                  </a:lnTo>
                  <a:cubicBezTo>
                    <a:pt x="302" y="917"/>
                    <a:pt x="310" y="918"/>
                    <a:pt x="321" y="920"/>
                  </a:cubicBezTo>
                  <a:lnTo>
                    <a:pt x="321" y="925"/>
                  </a:lnTo>
                  <a:close/>
                  <a:moveTo>
                    <a:pt x="296" y="926"/>
                  </a:moveTo>
                  <a:cubicBezTo>
                    <a:pt x="289" y="930"/>
                    <a:pt x="285" y="932"/>
                    <a:pt x="281" y="933"/>
                  </a:cubicBezTo>
                  <a:lnTo>
                    <a:pt x="280" y="928"/>
                  </a:lnTo>
                  <a:cubicBezTo>
                    <a:pt x="284" y="927"/>
                    <a:pt x="287" y="926"/>
                    <a:pt x="293" y="922"/>
                  </a:cubicBezTo>
                  <a:lnTo>
                    <a:pt x="296" y="926"/>
                  </a:lnTo>
                  <a:close/>
                  <a:moveTo>
                    <a:pt x="281" y="933"/>
                  </a:moveTo>
                  <a:cubicBezTo>
                    <a:pt x="278" y="934"/>
                    <a:pt x="274" y="935"/>
                    <a:pt x="268" y="939"/>
                  </a:cubicBezTo>
                  <a:lnTo>
                    <a:pt x="266" y="935"/>
                  </a:lnTo>
                  <a:cubicBezTo>
                    <a:pt x="272" y="931"/>
                    <a:pt x="276" y="930"/>
                    <a:pt x="280" y="928"/>
                  </a:cubicBezTo>
                  <a:lnTo>
                    <a:pt x="281" y="933"/>
                  </a:lnTo>
                  <a:close/>
                  <a:moveTo>
                    <a:pt x="268" y="939"/>
                  </a:moveTo>
                  <a:cubicBezTo>
                    <a:pt x="263" y="942"/>
                    <a:pt x="262" y="942"/>
                    <a:pt x="260" y="942"/>
                  </a:cubicBezTo>
                  <a:lnTo>
                    <a:pt x="260" y="938"/>
                  </a:lnTo>
                  <a:cubicBezTo>
                    <a:pt x="261" y="937"/>
                    <a:pt x="262" y="937"/>
                    <a:pt x="266" y="935"/>
                  </a:cubicBezTo>
                  <a:lnTo>
                    <a:pt x="268" y="939"/>
                  </a:lnTo>
                  <a:close/>
                  <a:moveTo>
                    <a:pt x="260" y="942"/>
                  </a:moveTo>
                  <a:cubicBezTo>
                    <a:pt x="258" y="943"/>
                    <a:pt x="256" y="943"/>
                    <a:pt x="236" y="959"/>
                  </a:cubicBezTo>
                  <a:lnTo>
                    <a:pt x="233" y="955"/>
                  </a:lnTo>
                  <a:cubicBezTo>
                    <a:pt x="255" y="938"/>
                    <a:pt x="257" y="938"/>
                    <a:pt x="260" y="938"/>
                  </a:cubicBezTo>
                  <a:lnTo>
                    <a:pt x="260" y="942"/>
                  </a:lnTo>
                  <a:close/>
                  <a:moveTo>
                    <a:pt x="236" y="959"/>
                  </a:moveTo>
                  <a:cubicBezTo>
                    <a:pt x="203" y="984"/>
                    <a:pt x="183" y="994"/>
                    <a:pt x="183" y="994"/>
                  </a:cubicBezTo>
                  <a:lnTo>
                    <a:pt x="180" y="990"/>
                  </a:lnTo>
                  <a:cubicBezTo>
                    <a:pt x="180" y="990"/>
                    <a:pt x="200" y="980"/>
                    <a:pt x="233" y="955"/>
                  </a:cubicBezTo>
                  <a:lnTo>
                    <a:pt x="236" y="959"/>
                  </a:lnTo>
                  <a:close/>
                  <a:moveTo>
                    <a:pt x="183" y="994"/>
                  </a:moveTo>
                  <a:lnTo>
                    <a:pt x="182" y="994"/>
                  </a:lnTo>
                  <a:lnTo>
                    <a:pt x="181" y="992"/>
                  </a:lnTo>
                  <a:lnTo>
                    <a:pt x="183" y="994"/>
                  </a:lnTo>
                  <a:close/>
                  <a:moveTo>
                    <a:pt x="182" y="994"/>
                  </a:moveTo>
                  <a:lnTo>
                    <a:pt x="154" y="1002"/>
                  </a:lnTo>
                  <a:lnTo>
                    <a:pt x="153" y="997"/>
                  </a:lnTo>
                  <a:lnTo>
                    <a:pt x="181" y="990"/>
                  </a:lnTo>
                  <a:lnTo>
                    <a:pt x="182" y="994"/>
                  </a:lnTo>
                  <a:close/>
                  <a:moveTo>
                    <a:pt x="154" y="1002"/>
                  </a:moveTo>
                  <a:lnTo>
                    <a:pt x="152" y="998"/>
                  </a:lnTo>
                  <a:lnTo>
                    <a:pt x="154" y="1000"/>
                  </a:lnTo>
                  <a:lnTo>
                    <a:pt x="154" y="1002"/>
                  </a:lnTo>
                  <a:close/>
                  <a:moveTo>
                    <a:pt x="152" y="998"/>
                  </a:moveTo>
                  <a:cubicBezTo>
                    <a:pt x="152" y="998"/>
                    <a:pt x="162" y="991"/>
                    <a:pt x="127" y="997"/>
                  </a:cubicBezTo>
                  <a:lnTo>
                    <a:pt x="126" y="992"/>
                  </a:lnTo>
                  <a:cubicBezTo>
                    <a:pt x="181" y="983"/>
                    <a:pt x="155" y="1002"/>
                    <a:pt x="155" y="1002"/>
                  </a:cubicBezTo>
                  <a:lnTo>
                    <a:pt x="152" y="998"/>
                  </a:lnTo>
                  <a:close/>
                  <a:moveTo>
                    <a:pt x="127" y="997"/>
                  </a:moveTo>
                  <a:lnTo>
                    <a:pt x="120" y="998"/>
                  </a:lnTo>
                  <a:lnTo>
                    <a:pt x="119" y="993"/>
                  </a:lnTo>
                  <a:cubicBezTo>
                    <a:pt x="121" y="993"/>
                    <a:pt x="122" y="993"/>
                    <a:pt x="126" y="992"/>
                  </a:cubicBezTo>
                  <a:lnTo>
                    <a:pt x="127" y="997"/>
                  </a:lnTo>
                  <a:close/>
                  <a:moveTo>
                    <a:pt x="120" y="998"/>
                  </a:moveTo>
                  <a:cubicBezTo>
                    <a:pt x="80" y="1005"/>
                    <a:pt x="59" y="1008"/>
                    <a:pt x="48" y="1031"/>
                  </a:cubicBezTo>
                  <a:lnTo>
                    <a:pt x="44" y="1029"/>
                  </a:lnTo>
                  <a:cubicBezTo>
                    <a:pt x="56" y="1004"/>
                    <a:pt x="78" y="1000"/>
                    <a:pt x="119" y="993"/>
                  </a:cubicBezTo>
                  <a:lnTo>
                    <a:pt x="120" y="998"/>
                  </a:lnTo>
                  <a:close/>
                  <a:moveTo>
                    <a:pt x="48" y="1031"/>
                  </a:moveTo>
                  <a:cubicBezTo>
                    <a:pt x="41" y="1046"/>
                    <a:pt x="29" y="1058"/>
                    <a:pt x="21" y="1063"/>
                  </a:cubicBezTo>
                  <a:lnTo>
                    <a:pt x="18" y="1059"/>
                  </a:lnTo>
                  <a:cubicBezTo>
                    <a:pt x="26" y="1054"/>
                    <a:pt x="37" y="1043"/>
                    <a:pt x="44" y="1029"/>
                  </a:cubicBezTo>
                  <a:lnTo>
                    <a:pt x="48" y="1031"/>
                  </a:lnTo>
                  <a:close/>
                  <a:moveTo>
                    <a:pt x="21" y="1063"/>
                  </a:moveTo>
                  <a:cubicBezTo>
                    <a:pt x="18" y="1065"/>
                    <a:pt x="16" y="1066"/>
                    <a:pt x="15" y="1066"/>
                  </a:cubicBezTo>
                  <a:lnTo>
                    <a:pt x="13" y="1062"/>
                  </a:lnTo>
                  <a:cubicBezTo>
                    <a:pt x="15" y="1061"/>
                    <a:pt x="16" y="1061"/>
                    <a:pt x="18" y="1059"/>
                  </a:cubicBezTo>
                  <a:lnTo>
                    <a:pt x="21" y="1063"/>
                  </a:lnTo>
                  <a:close/>
                  <a:moveTo>
                    <a:pt x="15" y="1066"/>
                  </a:moveTo>
                  <a:cubicBezTo>
                    <a:pt x="12" y="1067"/>
                    <a:pt x="10" y="1066"/>
                    <a:pt x="9" y="1065"/>
                  </a:cubicBezTo>
                  <a:lnTo>
                    <a:pt x="13" y="1062"/>
                  </a:lnTo>
                  <a:cubicBezTo>
                    <a:pt x="13" y="1062"/>
                    <a:pt x="13" y="1062"/>
                    <a:pt x="13" y="1062"/>
                  </a:cubicBezTo>
                  <a:lnTo>
                    <a:pt x="15" y="1066"/>
                  </a:lnTo>
                  <a:close/>
                  <a:moveTo>
                    <a:pt x="9" y="1065"/>
                  </a:moveTo>
                  <a:lnTo>
                    <a:pt x="9" y="1065"/>
                  </a:lnTo>
                  <a:lnTo>
                    <a:pt x="11" y="1063"/>
                  </a:lnTo>
                  <a:lnTo>
                    <a:pt x="9" y="1065"/>
                  </a:lnTo>
                  <a:close/>
                  <a:moveTo>
                    <a:pt x="9" y="1065"/>
                  </a:moveTo>
                  <a:cubicBezTo>
                    <a:pt x="8" y="1063"/>
                    <a:pt x="8" y="1062"/>
                    <a:pt x="8" y="1060"/>
                  </a:cubicBezTo>
                  <a:lnTo>
                    <a:pt x="13" y="1060"/>
                  </a:lnTo>
                  <a:cubicBezTo>
                    <a:pt x="13" y="1061"/>
                    <a:pt x="13" y="1062"/>
                    <a:pt x="13" y="1062"/>
                  </a:cubicBezTo>
                  <a:lnTo>
                    <a:pt x="9" y="1065"/>
                  </a:lnTo>
                  <a:close/>
                  <a:moveTo>
                    <a:pt x="8" y="1060"/>
                  </a:moveTo>
                  <a:cubicBezTo>
                    <a:pt x="11" y="1047"/>
                    <a:pt x="1" y="980"/>
                    <a:pt x="1" y="980"/>
                  </a:cubicBezTo>
                  <a:lnTo>
                    <a:pt x="5" y="979"/>
                  </a:lnTo>
                  <a:cubicBezTo>
                    <a:pt x="6" y="979"/>
                    <a:pt x="16" y="1047"/>
                    <a:pt x="13" y="1060"/>
                  </a:cubicBezTo>
                  <a:lnTo>
                    <a:pt x="8" y="1060"/>
                  </a:lnTo>
                  <a:close/>
                  <a:moveTo>
                    <a:pt x="1" y="980"/>
                  </a:moveTo>
                  <a:lnTo>
                    <a:pt x="0" y="978"/>
                  </a:lnTo>
                  <a:lnTo>
                    <a:pt x="3" y="977"/>
                  </a:lnTo>
                  <a:lnTo>
                    <a:pt x="3" y="980"/>
                  </a:lnTo>
                  <a:lnTo>
                    <a:pt x="1" y="980"/>
                  </a:lnTo>
                  <a:close/>
                  <a:moveTo>
                    <a:pt x="3" y="977"/>
                  </a:moveTo>
                  <a:lnTo>
                    <a:pt x="111" y="957"/>
                  </a:lnTo>
                  <a:lnTo>
                    <a:pt x="112" y="962"/>
                  </a:lnTo>
                  <a:lnTo>
                    <a:pt x="4" y="982"/>
                  </a:lnTo>
                  <a:lnTo>
                    <a:pt x="3" y="977"/>
                  </a:lnTo>
                  <a:close/>
                  <a:moveTo>
                    <a:pt x="112" y="961"/>
                  </a:moveTo>
                  <a:lnTo>
                    <a:pt x="112" y="962"/>
                  </a:lnTo>
                  <a:lnTo>
                    <a:pt x="111" y="960"/>
                  </a:lnTo>
                  <a:lnTo>
                    <a:pt x="112" y="961"/>
                  </a:lnTo>
                  <a:close/>
                  <a:moveTo>
                    <a:pt x="110" y="958"/>
                  </a:moveTo>
                  <a:cubicBezTo>
                    <a:pt x="110" y="957"/>
                    <a:pt x="140" y="937"/>
                    <a:pt x="158" y="930"/>
                  </a:cubicBezTo>
                  <a:lnTo>
                    <a:pt x="160" y="934"/>
                  </a:lnTo>
                  <a:cubicBezTo>
                    <a:pt x="142" y="942"/>
                    <a:pt x="113" y="961"/>
                    <a:pt x="112" y="961"/>
                  </a:cubicBezTo>
                  <a:lnTo>
                    <a:pt x="110" y="958"/>
                  </a:lnTo>
                  <a:close/>
                  <a:moveTo>
                    <a:pt x="158" y="930"/>
                  </a:moveTo>
                  <a:cubicBezTo>
                    <a:pt x="165" y="927"/>
                    <a:pt x="168" y="924"/>
                    <a:pt x="172" y="921"/>
                  </a:cubicBezTo>
                  <a:lnTo>
                    <a:pt x="175" y="924"/>
                  </a:lnTo>
                  <a:cubicBezTo>
                    <a:pt x="171" y="928"/>
                    <a:pt x="167" y="931"/>
                    <a:pt x="160" y="934"/>
                  </a:cubicBezTo>
                  <a:lnTo>
                    <a:pt x="158" y="930"/>
                  </a:lnTo>
                  <a:close/>
                  <a:moveTo>
                    <a:pt x="172" y="921"/>
                  </a:moveTo>
                  <a:cubicBezTo>
                    <a:pt x="178" y="916"/>
                    <a:pt x="186" y="910"/>
                    <a:pt x="208" y="900"/>
                  </a:cubicBezTo>
                  <a:lnTo>
                    <a:pt x="210" y="904"/>
                  </a:lnTo>
                  <a:cubicBezTo>
                    <a:pt x="188" y="914"/>
                    <a:pt x="181" y="920"/>
                    <a:pt x="175" y="924"/>
                  </a:cubicBezTo>
                  <a:lnTo>
                    <a:pt x="172" y="921"/>
                  </a:lnTo>
                  <a:close/>
                  <a:moveTo>
                    <a:pt x="208" y="900"/>
                  </a:moveTo>
                  <a:cubicBezTo>
                    <a:pt x="239" y="885"/>
                    <a:pt x="247" y="876"/>
                    <a:pt x="258" y="865"/>
                  </a:cubicBezTo>
                  <a:lnTo>
                    <a:pt x="261" y="868"/>
                  </a:lnTo>
                  <a:cubicBezTo>
                    <a:pt x="251" y="880"/>
                    <a:pt x="242" y="889"/>
                    <a:pt x="210" y="904"/>
                  </a:cubicBezTo>
                  <a:lnTo>
                    <a:pt x="208" y="900"/>
                  </a:lnTo>
                  <a:close/>
                  <a:moveTo>
                    <a:pt x="258" y="865"/>
                  </a:moveTo>
                  <a:cubicBezTo>
                    <a:pt x="260" y="862"/>
                    <a:pt x="263" y="860"/>
                    <a:pt x="265" y="857"/>
                  </a:cubicBezTo>
                  <a:lnTo>
                    <a:pt x="269" y="861"/>
                  </a:lnTo>
                  <a:cubicBezTo>
                    <a:pt x="266" y="863"/>
                    <a:pt x="264" y="866"/>
                    <a:pt x="261" y="868"/>
                  </a:cubicBezTo>
                  <a:lnTo>
                    <a:pt x="258" y="865"/>
                  </a:lnTo>
                  <a:close/>
                  <a:moveTo>
                    <a:pt x="265" y="857"/>
                  </a:moveTo>
                  <a:cubicBezTo>
                    <a:pt x="269" y="854"/>
                    <a:pt x="273" y="850"/>
                    <a:pt x="276" y="846"/>
                  </a:cubicBezTo>
                  <a:lnTo>
                    <a:pt x="280" y="849"/>
                  </a:lnTo>
                  <a:cubicBezTo>
                    <a:pt x="276" y="853"/>
                    <a:pt x="272" y="857"/>
                    <a:pt x="269" y="861"/>
                  </a:cubicBezTo>
                  <a:lnTo>
                    <a:pt x="265" y="857"/>
                  </a:lnTo>
                  <a:close/>
                  <a:moveTo>
                    <a:pt x="276" y="846"/>
                  </a:moveTo>
                  <a:cubicBezTo>
                    <a:pt x="288" y="833"/>
                    <a:pt x="299" y="821"/>
                    <a:pt x="311" y="817"/>
                  </a:cubicBezTo>
                  <a:lnTo>
                    <a:pt x="313" y="821"/>
                  </a:lnTo>
                  <a:cubicBezTo>
                    <a:pt x="302" y="825"/>
                    <a:pt x="291" y="837"/>
                    <a:pt x="280" y="849"/>
                  </a:cubicBezTo>
                  <a:lnTo>
                    <a:pt x="276" y="846"/>
                  </a:lnTo>
                  <a:close/>
                  <a:moveTo>
                    <a:pt x="311" y="817"/>
                  </a:moveTo>
                  <a:cubicBezTo>
                    <a:pt x="317" y="815"/>
                    <a:pt x="321" y="814"/>
                    <a:pt x="325" y="814"/>
                  </a:cubicBezTo>
                  <a:lnTo>
                    <a:pt x="325" y="818"/>
                  </a:lnTo>
                  <a:cubicBezTo>
                    <a:pt x="322" y="819"/>
                    <a:pt x="318" y="819"/>
                    <a:pt x="313" y="821"/>
                  </a:cubicBezTo>
                  <a:lnTo>
                    <a:pt x="311" y="817"/>
                  </a:lnTo>
                  <a:close/>
                  <a:moveTo>
                    <a:pt x="325" y="814"/>
                  </a:moveTo>
                  <a:cubicBezTo>
                    <a:pt x="331" y="813"/>
                    <a:pt x="337" y="812"/>
                    <a:pt x="351" y="804"/>
                  </a:cubicBezTo>
                  <a:lnTo>
                    <a:pt x="353" y="808"/>
                  </a:lnTo>
                  <a:cubicBezTo>
                    <a:pt x="339" y="817"/>
                    <a:pt x="332" y="818"/>
                    <a:pt x="325" y="818"/>
                  </a:cubicBezTo>
                  <a:lnTo>
                    <a:pt x="325" y="814"/>
                  </a:lnTo>
                  <a:close/>
                  <a:moveTo>
                    <a:pt x="351" y="804"/>
                  </a:moveTo>
                  <a:cubicBezTo>
                    <a:pt x="373" y="792"/>
                    <a:pt x="433" y="734"/>
                    <a:pt x="433" y="734"/>
                  </a:cubicBezTo>
                  <a:lnTo>
                    <a:pt x="437" y="738"/>
                  </a:lnTo>
                  <a:cubicBezTo>
                    <a:pt x="437" y="738"/>
                    <a:pt x="376" y="796"/>
                    <a:pt x="353" y="808"/>
                  </a:cubicBezTo>
                  <a:lnTo>
                    <a:pt x="351" y="804"/>
                  </a:lnTo>
                  <a:close/>
                  <a:moveTo>
                    <a:pt x="437" y="737"/>
                  </a:moveTo>
                  <a:lnTo>
                    <a:pt x="437" y="738"/>
                  </a:lnTo>
                  <a:lnTo>
                    <a:pt x="435" y="736"/>
                  </a:lnTo>
                  <a:lnTo>
                    <a:pt x="437" y="737"/>
                  </a:lnTo>
                  <a:close/>
                  <a:moveTo>
                    <a:pt x="433" y="735"/>
                  </a:moveTo>
                  <a:cubicBezTo>
                    <a:pt x="433" y="735"/>
                    <a:pt x="471" y="657"/>
                    <a:pt x="481" y="644"/>
                  </a:cubicBezTo>
                  <a:lnTo>
                    <a:pt x="485" y="647"/>
                  </a:lnTo>
                  <a:cubicBezTo>
                    <a:pt x="475" y="659"/>
                    <a:pt x="437" y="737"/>
                    <a:pt x="437" y="737"/>
                  </a:cubicBezTo>
                  <a:lnTo>
                    <a:pt x="433" y="735"/>
                  </a:lnTo>
                  <a:close/>
                  <a:moveTo>
                    <a:pt x="485" y="647"/>
                  </a:moveTo>
                  <a:lnTo>
                    <a:pt x="485" y="647"/>
                  </a:lnTo>
                  <a:lnTo>
                    <a:pt x="483" y="646"/>
                  </a:lnTo>
                  <a:lnTo>
                    <a:pt x="485" y="647"/>
                  </a:lnTo>
                  <a:close/>
                  <a:moveTo>
                    <a:pt x="481" y="644"/>
                  </a:moveTo>
                  <a:lnTo>
                    <a:pt x="481" y="644"/>
                  </a:lnTo>
                  <a:lnTo>
                    <a:pt x="485" y="647"/>
                  </a:lnTo>
                  <a:lnTo>
                    <a:pt x="481" y="644"/>
                  </a:lnTo>
                  <a:close/>
                  <a:moveTo>
                    <a:pt x="481" y="644"/>
                  </a:moveTo>
                  <a:lnTo>
                    <a:pt x="481" y="644"/>
                  </a:lnTo>
                  <a:lnTo>
                    <a:pt x="483" y="646"/>
                  </a:lnTo>
                  <a:lnTo>
                    <a:pt x="481" y="644"/>
                  </a:lnTo>
                  <a:close/>
                  <a:moveTo>
                    <a:pt x="481" y="644"/>
                  </a:moveTo>
                  <a:cubicBezTo>
                    <a:pt x="486" y="638"/>
                    <a:pt x="488" y="629"/>
                    <a:pt x="492" y="619"/>
                  </a:cubicBezTo>
                  <a:lnTo>
                    <a:pt x="496" y="621"/>
                  </a:lnTo>
                  <a:cubicBezTo>
                    <a:pt x="493" y="631"/>
                    <a:pt x="490" y="640"/>
                    <a:pt x="485" y="647"/>
                  </a:cubicBezTo>
                  <a:lnTo>
                    <a:pt x="481" y="644"/>
                  </a:lnTo>
                  <a:close/>
                  <a:moveTo>
                    <a:pt x="492" y="619"/>
                  </a:moveTo>
                  <a:cubicBezTo>
                    <a:pt x="495" y="609"/>
                    <a:pt x="500" y="599"/>
                    <a:pt x="509" y="591"/>
                  </a:cubicBezTo>
                  <a:lnTo>
                    <a:pt x="512" y="595"/>
                  </a:lnTo>
                  <a:cubicBezTo>
                    <a:pt x="504" y="602"/>
                    <a:pt x="499" y="612"/>
                    <a:pt x="496" y="621"/>
                  </a:cubicBezTo>
                  <a:lnTo>
                    <a:pt x="492" y="619"/>
                  </a:lnTo>
                  <a:close/>
                  <a:moveTo>
                    <a:pt x="509" y="591"/>
                  </a:moveTo>
                  <a:lnTo>
                    <a:pt x="509" y="591"/>
                  </a:lnTo>
                  <a:lnTo>
                    <a:pt x="510" y="593"/>
                  </a:lnTo>
                  <a:lnTo>
                    <a:pt x="509" y="591"/>
                  </a:lnTo>
                  <a:close/>
                  <a:moveTo>
                    <a:pt x="509" y="591"/>
                  </a:moveTo>
                  <a:lnTo>
                    <a:pt x="509" y="591"/>
                  </a:lnTo>
                  <a:lnTo>
                    <a:pt x="512" y="595"/>
                  </a:lnTo>
                  <a:lnTo>
                    <a:pt x="509" y="591"/>
                  </a:lnTo>
                  <a:close/>
                  <a:moveTo>
                    <a:pt x="512" y="595"/>
                  </a:moveTo>
                  <a:lnTo>
                    <a:pt x="512" y="595"/>
                  </a:lnTo>
                  <a:lnTo>
                    <a:pt x="510" y="593"/>
                  </a:lnTo>
                  <a:lnTo>
                    <a:pt x="512" y="595"/>
                  </a:lnTo>
                  <a:close/>
                  <a:moveTo>
                    <a:pt x="509" y="591"/>
                  </a:moveTo>
                  <a:cubicBezTo>
                    <a:pt x="515" y="586"/>
                    <a:pt x="522" y="580"/>
                    <a:pt x="529" y="575"/>
                  </a:cubicBezTo>
                  <a:lnTo>
                    <a:pt x="531" y="579"/>
                  </a:lnTo>
                  <a:cubicBezTo>
                    <a:pt x="525" y="584"/>
                    <a:pt x="518" y="589"/>
                    <a:pt x="512" y="595"/>
                  </a:cubicBezTo>
                  <a:lnTo>
                    <a:pt x="509" y="591"/>
                  </a:lnTo>
                  <a:close/>
                  <a:moveTo>
                    <a:pt x="529" y="575"/>
                  </a:moveTo>
                  <a:cubicBezTo>
                    <a:pt x="541" y="566"/>
                    <a:pt x="552" y="557"/>
                    <a:pt x="559" y="549"/>
                  </a:cubicBezTo>
                  <a:lnTo>
                    <a:pt x="563" y="552"/>
                  </a:lnTo>
                  <a:cubicBezTo>
                    <a:pt x="556" y="560"/>
                    <a:pt x="544" y="569"/>
                    <a:pt x="531" y="579"/>
                  </a:cubicBezTo>
                  <a:lnTo>
                    <a:pt x="529" y="575"/>
                  </a:lnTo>
                  <a:close/>
                  <a:moveTo>
                    <a:pt x="559" y="549"/>
                  </a:moveTo>
                  <a:cubicBezTo>
                    <a:pt x="569" y="536"/>
                    <a:pt x="596" y="486"/>
                    <a:pt x="596" y="486"/>
                  </a:cubicBezTo>
                  <a:lnTo>
                    <a:pt x="600" y="488"/>
                  </a:lnTo>
                  <a:cubicBezTo>
                    <a:pt x="600" y="489"/>
                    <a:pt x="573" y="539"/>
                    <a:pt x="563" y="552"/>
                  </a:cubicBezTo>
                  <a:lnTo>
                    <a:pt x="559" y="549"/>
                  </a:lnTo>
                  <a:close/>
                  <a:moveTo>
                    <a:pt x="596" y="486"/>
                  </a:moveTo>
                  <a:lnTo>
                    <a:pt x="596" y="486"/>
                  </a:lnTo>
                  <a:lnTo>
                    <a:pt x="598" y="487"/>
                  </a:lnTo>
                  <a:lnTo>
                    <a:pt x="596" y="486"/>
                  </a:lnTo>
                  <a:close/>
                  <a:moveTo>
                    <a:pt x="596" y="486"/>
                  </a:moveTo>
                  <a:lnTo>
                    <a:pt x="636" y="421"/>
                  </a:lnTo>
                  <a:lnTo>
                    <a:pt x="641" y="423"/>
                  </a:lnTo>
                  <a:lnTo>
                    <a:pt x="600" y="489"/>
                  </a:lnTo>
                  <a:lnTo>
                    <a:pt x="596" y="486"/>
                  </a:lnTo>
                  <a:close/>
                  <a:moveTo>
                    <a:pt x="636" y="421"/>
                  </a:moveTo>
                  <a:lnTo>
                    <a:pt x="637" y="421"/>
                  </a:lnTo>
                  <a:lnTo>
                    <a:pt x="639" y="422"/>
                  </a:lnTo>
                  <a:lnTo>
                    <a:pt x="636" y="421"/>
                  </a:lnTo>
                  <a:close/>
                  <a:moveTo>
                    <a:pt x="637" y="421"/>
                  </a:moveTo>
                  <a:cubicBezTo>
                    <a:pt x="637" y="421"/>
                    <a:pt x="682" y="351"/>
                    <a:pt x="687" y="338"/>
                  </a:cubicBezTo>
                  <a:lnTo>
                    <a:pt x="691" y="340"/>
                  </a:lnTo>
                  <a:cubicBezTo>
                    <a:pt x="686" y="353"/>
                    <a:pt x="641" y="423"/>
                    <a:pt x="641" y="423"/>
                  </a:cubicBezTo>
                  <a:lnTo>
                    <a:pt x="637" y="421"/>
                  </a:lnTo>
                  <a:close/>
                  <a:moveTo>
                    <a:pt x="687" y="338"/>
                  </a:moveTo>
                  <a:cubicBezTo>
                    <a:pt x="692" y="326"/>
                    <a:pt x="709" y="253"/>
                    <a:pt x="709" y="253"/>
                  </a:cubicBezTo>
                  <a:lnTo>
                    <a:pt x="714" y="254"/>
                  </a:lnTo>
                  <a:cubicBezTo>
                    <a:pt x="714" y="255"/>
                    <a:pt x="696" y="327"/>
                    <a:pt x="691" y="340"/>
                  </a:cubicBezTo>
                  <a:lnTo>
                    <a:pt x="687" y="338"/>
                  </a:lnTo>
                  <a:close/>
                  <a:moveTo>
                    <a:pt x="709" y="253"/>
                  </a:moveTo>
                  <a:lnTo>
                    <a:pt x="709" y="253"/>
                  </a:lnTo>
                  <a:lnTo>
                    <a:pt x="711" y="254"/>
                  </a:lnTo>
                  <a:lnTo>
                    <a:pt x="709" y="253"/>
                  </a:lnTo>
                  <a:close/>
                  <a:moveTo>
                    <a:pt x="709" y="253"/>
                  </a:moveTo>
                  <a:lnTo>
                    <a:pt x="724" y="208"/>
                  </a:lnTo>
                  <a:lnTo>
                    <a:pt x="729" y="209"/>
                  </a:lnTo>
                  <a:lnTo>
                    <a:pt x="714" y="255"/>
                  </a:lnTo>
                  <a:lnTo>
                    <a:pt x="709" y="253"/>
                  </a:lnTo>
                  <a:close/>
                  <a:moveTo>
                    <a:pt x="729" y="209"/>
                  </a:moveTo>
                  <a:lnTo>
                    <a:pt x="729" y="209"/>
                  </a:lnTo>
                  <a:lnTo>
                    <a:pt x="726" y="209"/>
                  </a:lnTo>
                  <a:lnTo>
                    <a:pt x="729" y="209"/>
                  </a:lnTo>
                  <a:close/>
                  <a:moveTo>
                    <a:pt x="724" y="208"/>
                  </a:moveTo>
                  <a:lnTo>
                    <a:pt x="737" y="145"/>
                  </a:lnTo>
                  <a:lnTo>
                    <a:pt x="741" y="146"/>
                  </a:lnTo>
                  <a:lnTo>
                    <a:pt x="729" y="209"/>
                  </a:lnTo>
                  <a:lnTo>
                    <a:pt x="724" y="208"/>
                  </a:lnTo>
                  <a:close/>
                  <a:moveTo>
                    <a:pt x="737" y="145"/>
                  </a:moveTo>
                  <a:lnTo>
                    <a:pt x="737" y="145"/>
                  </a:lnTo>
                  <a:lnTo>
                    <a:pt x="739" y="146"/>
                  </a:lnTo>
                  <a:lnTo>
                    <a:pt x="737" y="145"/>
                  </a:lnTo>
                  <a:close/>
                  <a:moveTo>
                    <a:pt x="737" y="145"/>
                  </a:moveTo>
                  <a:lnTo>
                    <a:pt x="744" y="115"/>
                  </a:lnTo>
                  <a:lnTo>
                    <a:pt x="749" y="116"/>
                  </a:lnTo>
                  <a:lnTo>
                    <a:pt x="741" y="146"/>
                  </a:lnTo>
                  <a:lnTo>
                    <a:pt x="737" y="145"/>
                  </a:lnTo>
                  <a:close/>
                  <a:moveTo>
                    <a:pt x="749" y="116"/>
                  </a:moveTo>
                  <a:lnTo>
                    <a:pt x="749" y="116"/>
                  </a:lnTo>
                  <a:lnTo>
                    <a:pt x="747" y="116"/>
                  </a:lnTo>
                  <a:lnTo>
                    <a:pt x="749" y="116"/>
                  </a:lnTo>
                  <a:close/>
                  <a:moveTo>
                    <a:pt x="744" y="115"/>
                  </a:moveTo>
                  <a:lnTo>
                    <a:pt x="752" y="80"/>
                  </a:lnTo>
                  <a:lnTo>
                    <a:pt x="756" y="81"/>
                  </a:lnTo>
                  <a:lnTo>
                    <a:pt x="749" y="116"/>
                  </a:lnTo>
                  <a:lnTo>
                    <a:pt x="744" y="115"/>
                  </a:lnTo>
                  <a:close/>
                  <a:moveTo>
                    <a:pt x="752" y="80"/>
                  </a:moveTo>
                  <a:lnTo>
                    <a:pt x="752" y="80"/>
                  </a:lnTo>
                  <a:lnTo>
                    <a:pt x="754" y="80"/>
                  </a:lnTo>
                  <a:lnTo>
                    <a:pt x="752" y="80"/>
                  </a:lnTo>
                  <a:close/>
                  <a:moveTo>
                    <a:pt x="752" y="80"/>
                  </a:moveTo>
                  <a:lnTo>
                    <a:pt x="764" y="37"/>
                  </a:lnTo>
                  <a:lnTo>
                    <a:pt x="769" y="38"/>
                  </a:lnTo>
                  <a:lnTo>
                    <a:pt x="756" y="81"/>
                  </a:lnTo>
                  <a:lnTo>
                    <a:pt x="752" y="80"/>
                  </a:lnTo>
                  <a:close/>
                  <a:moveTo>
                    <a:pt x="764" y="37"/>
                  </a:moveTo>
                  <a:lnTo>
                    <a:pt x="765" y="36"/>
                  </a:lnTo>
                  <a:lnTo>
                    <a:pt x="767" y="38"/>
                  </a:lnTo>
                  <a:lnTo>
                    <a:pt x="764" y="37"/>
                  </a:lnTo>
                  <a:close/>
                  <a:moveTo>
                    <a:pt x="765" y="36"/>
                  </a:moveTo>
                  <a:lnTo>
                    <a:pt x="792" y="4"/>
                  </a:lnTo>
                  <a:lnTo>
                    <a:pt x="796" y="7"/>
                  </a:lnTo>
                  <a:lnTo>
                    <a:pt x="768" y="39"/>
                  </a:lnTo>
                  <a:lnTo>
                    <a:pt x="765" y="36"/>
                  </a:lnTo>
                  <a:close/>
                  <a:moveTo>
                    <a:pt x="792" y="4"/>
                  </a:moveTo>
                  <a:lnTo>
                    <a:pt x="795" y="0"/>
                  </a:lnTo>
                  <a:lnTo>
                    <a:pt x="796" y="4"/>
                  </a:lnTo>
                  <a:lnTo>
                    <a:pt x="794" y="5"/>
                  </a:lnTo>
                  <a:lnTo>
                    <a:pt x="79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1441"/>
            <p:cNvSpPr>
              <a:spLocks noEditPoints="1"/>
            </p:cNvSpPr>
            <p:nvPr/>
          </p:nvSpPr>
          <p:spPr bwMode="auto">
            <a:xfrm>
              <a:off x="3175" y="1299"/>
              <a:ext cx="1364" cy="1842"/>
            </a:xfrm>
            <a:custGeom>
              <a:avLst/>
              <a:gdLst>
                <a:gd name="T0" fmla="*/ 2261 w 800"/>
                <a:gd name="T1" fmla="*/ 238 h 1061"/>
                <a:gd name="T2" fmla="*/ 2276 w 800"/>
                <a:gd name="T3" fmla="*/ 332 h 1061"/>
                <a:gd name="T4" fmla="*/ 2276 w 800"/>
                <a:gd name="T5" fmla="*/ 332 h 1061"/>
                <a:gd name="T6" fmla="*/ 2203 w 800"/>
                <a:gd name="T7" fmla="*/ 491 h 1061"/>
                <a:gd name="T8" fmla="*/ 2232 w 800"/>
                <a:gd name="T9" fmla="*/ 802 h 1061"/>
                <a:gd name="T10" fmla="*/ 2247 w 800"/>
                <a:gd name="T11" fmla="*/ 802 h 1061"/>
                <a:gd name="T12" fmla="*/ 2247 w 800"/>
                <a:gd name="T13" fmla="*/ 856 h 1061"/>
                <a:gd name="T14" fmla="*/ 2203 w 800"/>
                <a:gd name="T15" fmla="*/ 1193 h 1061"/>
                <a:gd name="T16" fmla="*/ 2181 w 800"/>
                <a:gd name="T17" fmla="*/ 1342 h 1061"/>
                <a:gd name="T18" fmla="*/ 2143 w 800"/>
                <a:gd name="T19" fmla="*/ 1429 h 1061"/>
                <a:gd name="T20" fmla="*/ 2049 w 800"/>
                <a:gd name="T21" fmla="*/ 1727 h 1061"/>
                <a:gd name="T22" fmla="*/ 2049 w 800"/>
                <a:gd name="T23" fmla="*/ 1727 h 1061"/>
                <a:gd name="T24" fmla="*/ 1947 w 800"/>
                <a:gd name="T25" fmla="*/ 2005 h 1061"/>
                <a:gd name="T26" fmla="*/ 1954 w 800"/>
                <a:gd name="T27" fmla="*/ 2038 h 1061"/>
                <a:gd name="T28" fmla="*/ 1904 w 800"/>
                <a:gd name="T29" fmla="*/ 2167 h 1061"/>
                <a:gd name="T30" fmla="*/ 1661 w 800"/>
                <a:gd name="T31" fmla="*/ 2384 h 1061"/>
                <a:gd name="T32" fmla="*/ 1604 w 800"/>
                <a:gd name="T33" fmla="*/ 2429 h 1061"/>
                <a:gd name="T34" fmla="*/ 1521 w 800"/>
                <a:gd name="T35" fmla="*/ 2450 h 1061"/>
                <a:gd name="T36" fmla="*/ 1311 w 800"/>
                <a:gd name="T37" fmla="*/ 2538 h 1061"/>
                <a:gd name="T38" fmla="*/ 1311 w 800"/>
                <a:gd name="T39" fmla="*/ 2538 h 1061"/>
                <a:gd name="T40" fmla="*/ 1221 w 800"/>
                <a:gd name="T41" fmla="*/ 2674 h 1061"/>
                <a:gd name="T42" fmla="*/ 1212 w 800"/>
                <a:gd name="T43" fmla="*/ 2703 h 1061"/>
                <a:gd name="T44" fmla="*/ 1134 w 800"/>
                <a:gd name="T45" fmla="*/ 2731 h 1061"/>
                <a:gd name="T46" fmla="*/ 936 w 800"/>
                <a:gd name="T47" fmla="*/ 2785 h 1061"/>
                <a:gd name="T48" fmla="*/ 936 w 800"/>
                <a:gd name="T49" fmla="*/ 2785 h 1061"/>
                <a:gd name="T50" fmla="*/ 776 w 800"/>
                <a:gd name="T51" fmla="*/ 2816 h 1061"/>
                <a:gd name="T52" fmla="*/ 759 w 800"/>
                <a:gd name="T53" fmla="*/ 2839 h 1061"/>
                <a:gd name="T54" fmla="*/ 680 w 800"/>
                <a:gd name="T55" fmla="*/ 2875 h 1061"/>
                <a:gd name="T56" fmla="*/ 448 w 800"/>
                <a:gd name="T57" fmla="*/ 3005 h 1061"/>
                <a:gd name="T58" fmla="*/ 372 w 800"/>
                <a:gd name="T59" fmla="*/ 3002 h 1061"/>
                <a:gd name="T60" fmla="*/ 372 w 800"/>
                <a:gd name="T61" fmla="*/ 3002 h 1061"/>
                <a:gd name="T62" fmla="*/ 26 w 800"/>
                <a:gd name="T63" fmla="*/ 3177 h 1061"/>
                <a:gd name="T64" fmla="*/ 15 w 800"/>
                <a:gd name="T65" fmla="*/ 3194 h 1061"/>
                <a:gd name="T66" fmla="*/ 15 w 800"/>
                <a:gd name="T67" fmla="*/ 3186 h 1061"/>
                <a:gd name="T68" fmla="*/ 15 w 800"/>
                <a:gd name="T69" fmla="*/ 3193 h 1061"/>
                <a:gd name="T70" fmla="*/ 3 w 800"/>
                <a:gd name="T71" fmla="*/ 3120 h 1061"/>
                <a:gd name="T72" fmla="*/ 3 w 800"/>
                <a:gd name="T73" fmla="*/ 3120 h 1061"/>
                <a:gd name="T74" fmla="*/ 326 w 800"/>
                <a:gd name="T75" fmla="*/ 2891 h 1061"/>
                <a:gd name="T76" fmla="*/ 506 w 800"/>
                <a:gd name="T77" fmla="*/ 2773 h 1061"/>
                <a:gd name="T78" fmla="*/ 506 w 800"/>
                <a:gd name="T79" fmla="*/ 2773 h 1061"/>
                <a:gd name="T80" fmla="*/ 784 w 800"/>
                <a:gd name="T81" fmla="*/ 2592 h 1061"/>
                <a:gd name="T82" fmla="*/ 808 w 800"/>
                <a:gd name="T83" fmla="*/ 2547 h 1061"/>
                <a:gd name="T84" fmla="*/ 912 w 800"/>
                <a:gd name="T85" fmla="*/ 2472 h 1061"/>
                <a:gd name="T86" fmla="*/ 1265 w 800"/>
                <a:gd name="T87" fmla="*/ 2212 h 1061"/>
                <a:gd name="T88" fmla="*/ 1262 w 800"/>
                <a:gd name="T89" fmla="*/ 2212 h 1061"/>
                <a:gd name="T90" fmla="*/ 1413 w 800"/>
                <a:gd name="T91" fmla="*/ 1948 h 1061"/>
                <a:gd name="T92" fmla="*/ 1407 w 800"/>
                <a:gd name="T93" fmla="*/ 1944 h 1061"/>
                <a:gd name="T94" fmla="*/ 1483 w 800"/>
                <a:gd name="T95" fmla="*/ 1778 h 1061"/>
                <a:gd name="T96" fmla="*/ 1483 w 800"/>
                <a:gd name="T97" fmla="*/ 1778 h 1061"/>
                <a:gd name="T98" fmla="*/ 1492 w 800"/>
                <a:gd name="T99" fmla="*/ 1790 h 1061"/>
                <a:gd name="T100" fmla="*/ 1640 w 800"/>
                <a:gd name="T101" fmla="*/ 1661 h 1061"/>
                <a:gd name="T102" fmla="*/ 1736 w 800"/>
                <a:gd name="T103" fmla="*/ 1465 h 1061"/>
                <a:gd name="T104" fmla="*/ 1739 w 800"/>
                <a:gd name="T105" fmla="*/ 1462 h 1061"/>
                <a:gd name="T106" fmla="*/ 1867 w 800"/>
                <a:gd name="T107" fmla="*/ 1274 h 1061"/>
                <a:gd name="T108" fmla="*/ 2065 w 800"/>
                <a:gd name="T109" fmla="*/ 759 h 1061"/>
                <a:gd name="T110" fmla="*/ 2123 w 800"/>
                <a:gd name="T111" fmla="*/ 627 h 1061"/>
                <a:gd name="T112" fmla="*/ 2107 w 800"/>
                <a:gd name="T113" fmla="*/ 623 h 1061"/>
                <a:gd name="T114" fmla="*/ 2160 w 800"/>
                <a:gd name="T115" fmla="*/ 439 h 1061"/>
                <a:gd name="T116" fmla="*/ 2203 w 800"/>
                <a:gd name="T117" fmla="*/ 241 h 1061"/>
                <a:gd name="T118" fmla="*/ 2227 w 800"/>
                <a:gd name="T119" fmla="*/ 108 h 1061"/>
                <a:gd name="T120" fmla="*/ 2227 w 800"/>
                <a:gd name="T121" fmla="*/ 108 h 1061"/>
                <a:gd name="T122" fmla="*/ 2310 w 800"/>
                <a:gd name="T123" fmla="*/ 12 h 10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00"/>
                <a:gd name="T187" fmla="*/ 0 h 1061"/>
                <a:gd name="T188" fmla="*/ 800 w 800"/>
                <a:gd name="T189" fmla="*/ 1061 h 10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00" h="1061">
                  <a:moveTo>
                    <a:pt x="798" y="4"/>
                  </a:moveTo>
                  <a:cubicBezTo>
                    <a:pt x="798" y="4"/>
                    <a:pt x="800" y="12"/>
                    <a:pt x="798" y="30"/>
                  </a:cubicBezTo>
                  <a:lnTo>
                    <a:pt x="793" y="29"/>
                  </a:lnTo>
                  <a:cubicBezTo>
                    <a:pt x="796" y="12"/>
                    <a:pt x="793" y="5"/>
                    <a:pt x="793" y="5"/>
                  </a:cubicBezTo>
                  <a:lnTo>
                    <a:pt x="798" y="4"/>
                  </a:lnTo>
                  <a:close/>
                  <a:moveTo>
                    <a:pt x="798" y="30"/>
                  </a:moveTo>
                  <a:cubicBezTo>
                    <a:pt x="795" y="48"/>
                    <a:pt x="783" y="81"/>
                    <a:pt x="783" y="81"/>
                  </a:cubicBezTo>
                  <a:lnTo>
                    <a:pt x="778" y="79"/>
                  </a:lnTo>
                  <a:cubicBezTo>
                    <a:pt x="778" y="79"/>
                    <a:pt x="791" y="47"/>
                    <a:pt x="793" y="29"/>
                  </a:cubicBezTo>
                  <a:lnTo>
                    <a:pt x="798" y="30"/>
                  </a:lnTo>
                  <a:close/>
                  <a:moveTo>
                    <a:pt x="778" y="79"/>
                  </a:moveTo>
                  <a:lnTo>
                    <a:pt x="778" y="79"/>
                  </a:lnTo>
                  <a:lnTo>
                    <a:pt x="780" y="80"/>
                  </a:lnTo>
                  <a:lnTo>
                    <a:pt x="778" y="79"/>
                  </a:lnTo>
                  <a:close/>
                  <a:moveTo>
                    <a:pt x="783" y="80"/>
                  </a:moveTo>
                  <a:cubicBezTo>
                    <a:pt x="783" y="80"/>
                    <a:pt x="780" y="92"/>
                    <a:pt x="783" y="110"/>
                  </a:cubicBezTo>
                  <a:lnTo>
                    <a:pt x="778" y="110"/>
                  </a:lnTo>
                  <a:cubicBezTo>
                    <a:pt x="775" y="92"/>
                    <a:pt x="778" y="79"/>
                    <a:pt x="778" y="79"/>
                  </a:cubicBezTo>
                  <a:lnTo>
                    <a:pt x="783" y="80"/>
                  </a:lnTo>
                  <a:close/>
                  <a:moveTo>
                    <a:pt x="783" y="110"/>
                  </a:moveTo>
                  <a:cubicBezTo>
                    <a:pt x="785" y="128"/>
                    <a:pt x="762" y="164"/>
                    <a:pt x="762" y="164"/>
                  </a:cubicBezTo>
                  <a:lnTo>
                    <a:pt x="758" y="161"/>
                  </a:lnTo>
                  <a:cubicBezTo>
                    <a:pt x="758" y="161"/>
                    <a:pt x="780" y="127"/>
                    <a:pt x="778" y="110"/>
                  </a:cubicBezTo>
                  <a:lnTo>
                    <a:pt x="783" y="110"/>
                  </a:lnTo>
                  <a:close/>
                  <a:moveTo>
                    <a:pt x="758" y="163"/>
                  </a:moveTo>
                  <a:lnTo>
                    <a:pt x="758" y="161"/>
                  </a:lnTo>
                  <a:lnTo>
                    <a:pt x="760" y="163"/>
                  </a:lnTo>
                  <a:lnTo>
                    <a:pt x="758" y="163"/>
                  </a:lnTo>
                  <a:close/>
                  <a:moveTo>
                    <a:pt x="763" y="163"/>
                  </a:moveTo>
                  <a:lnTo>
                    <a:pt x="760" y="196"/>
                  </a:lnTo>
                  <a:lnTo>
                    <a:pt x="755" y="195"/>
                  </a:lnTo>
                  <a:lnTo>
                    <a:pt x="758" y="163"/>
                  </a:lnTo>
                  <a:lnTo>
                    <a:pt x="763" y="163"/>
                  </a:lnTo>
                  <a:close/>
                  <a:moveTo>
                    <a:pt x="755" y="196"/>
                  </a:moveTo>
                  <a:lnTo>
                    <a:pt x="755" y="195"/>
                  </a:lnTo>
                  <a:lnTo>
                    <a:pt x="758" y="195"/>
                  </a:lnTo>
                  <a:lnTo>
                    <a:pt x="755" y="196"/>
                  </a:lnTo>
                  <a:close/>
                  <a:moveTo>
                    <a:pt x="760" y="195"/>
                  </a:moveTo>
                  <a:cubicBezTo>
                    <a:pt x="760" y="195"/>
                    <a:pt x="773" y="253"/>
                    <a:pt x="773" y="266"/>
                  </a:cubicBezTo>
                  <a:lnTo>
                    <a:pt x="768" y="266"/>
                  </a:lnTo>
                  <a:cubicBezTo>
                    <a:pt x="768" y="253"/>
                    <a:pt x="755" y="196"/>
                    <a:pt x="755" y="196"/>
                  </a:cubicBezTo>
                  <a:lnTo>
                    <a:pt x="760" y="195"/>
                  </a:lnTo>
                  <a:close/>
                  <a:moveTo>
                    <a:pt x="773" y="266"/>
                  </a:moveTo>
                  <a:lnTo>
                    <a:pt x="773" y="266"/>
                  </a:lnTo>
                  <a:lnTo>
                    <a:pt x="768" y="266"/>
                  </a:lnTo>
                  <a:lnTo>
                    <a:pt x="773" y="266"/>
                  </a:lnTo>
                  <a:close/>
                  <a:moveTo>
                    <a:pt x="773" y="266"/>
                  </a:moveTo>
                  <a:cubicBezTo>
                    <a:pt x="773" y="269"/>
                    <a:pt x="775" y="275"/>
                    <a:pt x="778" y="283"/>
                  </a:cubicBezTo>
                  <a:lnTo>
                    <a:pt x="773" y="284"/>
                  </a:lnTo>
                  <a:cubicBezTo>
                    <a:pt x="770" y="277"/>
                    <a:pt x="768" y="270"/>
                    <a:pt x="768" y="266"/>
                  </a:cubicBezTo>
                  <a:lnTo>
                    <a:pt x="773" y="266"/>
                  </a:lnTo>
                  <a:close/>
                  <a:moveTo>
                    <a:pt x="778" y="283"/>
                  </a:moveTo>
                  <a:cubicBezTo>
                    <a:pt x="784" y="298"/>
                    <a:pt x="791" y="318"/>
                    <a:pt x="782" y="332"/>
                  </a:cubicBezTo>
                  <a:lnTo>
                    <a:pt x="778" y="330"/>
                  </a:lnTo>
                  <a:cubicBezTo>
                    <a:pt x="786" y="317"/>
                    <a:pt x="779" y="299"/>
                    <a:pt x="773" y="284"/>
                  </a:cubicBezTo>
                  <a:lnTo>
                    <a:pt x="778" y="283"/>
                  </a:lnTo>
                  <a:close/>
                  <a:moveTo>
                    <a:pt x="782" y="332"/>
                  </a:moveTo>
                  <a:cubicBezTo>
                    <a:pt x="770" y="352"/>
                    <a:pt x="763" y="397"/>
                    <a:pt x="763" y="397"/>
                  </a:cubicBezTo>
                  <a:lnTo>
                    <a:pt x="758" y="396"/>
                  </a:lnTo>
                  <a:cubicBezTo>
                    <a:pt x="758" y="396"/>
                    <a:pt x="766" y="350"/>
                    <a:pt x="778" y="330"/>
                  </a:cubicBezTo>
                  <a:lnTo>
                    <a:pt x="782" y="332"/>
                  </a:lnTo>
                  <a:close/>
                  <a:moveTo>
                    <a:pt x="758" y="396"/>
                  </a:moveTo>
                  <a:lnTo>
                    <a:pt x="758" y="396"/>
                  </a:lnTo>
                  <a:lnTo>
                    <a:pt x="760" y="396"/>
                  </a:lnTo>
                  <a:lnTo>
                    <a:pt x="758" y="396"/>
                  </a:lnTo>
                  <a:close/>
                  <a:moveTo>
                    <a:pt x="763" y="397"/>
                  </a:moveTo>
                  <a:cubicBezTo>
                    <a:pt x="763" y="397"/>
                    <a:pt x="760" y="417"/>
                    <a:pt x="750" y="445"/>
                  </a:cubicBezTo>
                  <a:lnTo>
                    <a:pt x="746" y="443"/>
                  </a:lnTo>
                  <a:cubicBezTo>
                    <a:pt x="755" y="416"/>
                    <a:pt x="758" y="396"/>
                    <a:pt x="758" y="396"/>
                  </a:cubicBezTo>
                  <a:lnTo>
                    <a:pt x="763" y="397"/>
                  </a:lnTo>
                  <a:close/>
                  <a:moveTo>
                    <a:pt x="750" y="445"/>
                  </a:moveTo>
                  <a:cubicBezTo>
                    <a:pt x="745" y="458"/>
                    <a:pt x="743" y="467"/>
                    <a:pt x="742" y="475"/>
                  </a:cubicBezTo>
                  <a:lnTo>
                    <a:pt x="737" y="474"/>
                  </a:lnTo>
                  <a:cubicBezTo>
                    <a:pt x="739" y="466"/>
                    <a:pt x="741" y="456"/>
                    <a:pt x="746" y="443"/>
                  </a:cubicBezTo>
                  <a:lnTo>
                    <a:pt x="750" y="445"/>
                  </a:lnTo>
                  <a:close/>
                  <a:moveTo>
                    <a:pt x="742" y="475"/>
                  </a:moveTo>
                  <a:cubicBezTo>
                    <a:pt x="740" y="484"/>
                    <a:pt x="738" y="493"/>
                    <a:pt x="732" y="505"/>
                  </a:cubicBezTo>
                  <a:lnTo>
                    <a:pt x="728" y="503"/>
                  </a:lnTo>
                  <a:cubicBezTo>
                    <a:pt x="733" y="492"/>
                    <a:pt x="735" y="483"/>
                    <a:pt x="737" y="474"/>
                  </a:cubicBezTo>
                  <a:lnTo>
                    <a:pt x="742" y="475"/>
                  </a:lnTo>
                  <a:close/>
                  <a:moveTo>
                    <a:pt x="732" y="505"/>
                  </a:moveTo>
                  <a:cubicBezTo>
                    <a:pt x="730" y="511"/>
                    <a:pt x="728" y="515"/>
                    <a:pt x="726" y="519"/>
                  </a:cubicBezTo>
                  <a:lnTo>
                    <a:pt x="722" y="517"/>
                  </a:lnTo>
                  <a:cubicBezTo>
                    <a:pt x="724" y="513"/>
                    <a:pt x="726" y="508"/>
                    <a:pt x="728" y="503"/>
                  </a:cubicBezTo>
                  <a:lnTo>
                    <a:pt x="732" y="505"/>
                  </a:lnTo>
                  <a:close/>
                  <a:moveTo>
                    <a:pt x="726" y="519"/>
                  </a:moveTo>
                  <a:cubicBezTo>
                    <a:pt x="720" y="533"/>
                    <a:pt x="714" y="544"/>
                    <a:pt x="705" y="573"/>
                  </a:cubicBezTo>
                  <a:lnTo>
                    <a:pt x="700" y="571"/>
                  </a:lnTo>
                  <a:cubicBezTo>
                    <a:pt x="710" y="542"/>
                    <a:pt x="715" y="531"/>
                    <a:pt x="722" y="517"/>
                  </a:cubicBezTo>
                  <a:lnTo>
                    <a:pt x="726" y="519"/>
                  </a:lnTo>
                  <a:close/>
                  <a:moveTo>
                    <a:pt x="705" y="573"/>
                  </a:moveTo>
                  <a:lnTo>
                    <a:pt x="705" y="573"/>
                  </a:lnTo>
                  <a:lnTo>
                    <a:pt x="700" y="571"/>
                  </a:lnTo>
                  <a:lnTo>
                    <a:pt x="705" y="573"/>
                  </a:lnTo>
                  <a:close/>
                  <a:moveTo>
                    <a:pt x="705" y="573"/>
                  </a:moveTo>
                  <a:cubicBezTo>
                    <a:pt x="701" y="584"/>
                    <a:pt x="697" y="595"/>
                    <a:pt x="694" y="605"/>
                  </a:cubicBezTo>
                  <a:lnTo>
                    <a:pt x="689" y="604"/>
                  </a:lnTo>
                  <a:cubicBezTo>
                    <a:pt x="693" y="594"/>
                    <a:pt x="696" y="583"/>
                    <a:pt x="700" y="571"/>
                  </a:cubicBezTo>
                  <a:lnTo>
                    <a:pt x="705" y="573"/>
                  </a:lnTo>
                  <a:close/>
                  <a:moveTo>
                    <a:pt x="694" y="605"/>
                  </a:moveTo>
                  <a:cubicBezTo>
                    <a:pt x="685" y="629"/>
                    <a:pt x="678" y="650"/>
                    <a:pt x="675" y="666"/>
                  </a:cubicBezTo>
                  <a:lnTo>
                    <a:pt x="670" y="665"/>
                  </a:lnTo>
                  <a:cubicBezTo>
                    <a:pt x="674" y="649"/>
                    <a:pt x="681" y="628"/>
                    <a:pt x="689" y="604"/>
                  </a:cubicBezTo>
                  <a:lnTo>
                    <a:pt x="694" y="605"/>
                  </a:lnTo>
                  <a:close/>
                  <a:moveTo>
                    <a:pt x="675" y="666"/>
                  </a:moveTo>
                  <a:cubicBezTo>
                    <a:pt x="674" y="668"/>
                    <a:pt x="673" y="672"/>
                    <a:pt x="672" y="676"/>
                  </a:cubicBezTo>
                  <a:lnTo>
                    <a:pt x="668" y="675"/>
                  </a:lnTo>
                  <a:cubicBezTo>
                    <a:pt x="668" y="672"/>
                    <a:pt x="669" y="669"/>
                    <a:pt x="670" y="665"/>
                  </a:cubicBezTo>
                  <a:lnTo>
                    <a:pt x="675" y="666"/>
                  </a:lnTo>
                  <a:close/>
                  <a:moveTo>
                    <a:pt x="672" y="676"/>
                  </a:moveTo>
                  <a:cubicBezTo>
                    <a:pt x="669" y="693"/>
                    <a:pt x="666" y="706"/>
                    <a:pt x="660" y="721"/>
                  </a:cubicBezTo>
                  <a:lnTo>
                    <a:pt x="655" y="719"/>
                  </a:lnTo>
                  <a:cubicBezTo>
                    <a:pt x="661" y="705"/>
                    <a:pt x="664" y="692"/>
                    <a:pt x="668" y="675"/>
                  </a:cubicBezTo>
                  <a:lnTo>
                    <a:pt x="672" y="676"/>
                  </a:lnTo>
                  <a:close/>
                  <a:moveTo>
                    <a:pt x="660" y="721"/>
                  </a:moveTo>
                  <a:cubicBezTo>
                    <a:pt x="652" y="739"/>
                    <a:pt x="611" y="767"/>
                    <a:pt x="611" y="767"/>
                  </a:cubicBezTo>
                  <a:lnTo>
                    <a:pt x="608" y="764"/>
                  </a:lnTo>
                  <a:cubicBezTo>
                    <a:pt x="608" y="763"/>
                    <a:pt x="648" y="736"/>
                    <a:pt x="655" y="719"/>
                  </a:cubicBezTo>
                  <a:lnTo>
                    <a:pt x="660" y="721"/>
                  </a:lnTo>
                  <a:close/>
                  <a:moveTo>
                    <a:pt x="608" y="764"/>
                  </a:moveTo>
                  <a:lnTo>
                    <a:pt x="608" y="764"/>
                  </a:lnTo>
                  <a:lnTo>
                    <a:pt x="610" y="765"/>
                  </a:lnTo>
                  <a:lnTo>
                    <a:pt x="608" y="764"/>
                  </a:lnTo>
                  <a:close/>
                  <a:moveTo>
                    <a:pt x="611" y="767"/>
                  </a:moveTo>
                  <a:cubicBezTo>
                    <a:pt x="611" y="767"/>
                    <a:pt x="596" y="785"/>
                    <a:pt x="573" y="795"/>
                  </a:cubicBezTo>
                  <a:lnTo>
                    <a:pt x="571" y="791"/>
                  </a:lnTo>
                  <a:cubicBezTo>
                    <a:pt x="593" y="781"/>
                    <a:pt x="608" y="764"/>
                    <a:pt x="608" y="764"/>
                  </a:cubicBezTo>
                  <a:lnTo>
                    <a:pt x="611" y="767"/>
                  </a:lnTo>
                  <a:close/>
                  <a:moveTo>
                    <a:pt x="573" y="795"/>
                  </a:moveTo>
                  <a:cubicBezTo>
                    <a:pt x="564" y="799"/>
                    <a:pt x="558" y="803"/>
                    <a:pt x="552" y="806"/>
                  </a:cubicBezTo>
                  <a:lnTo>
                    <a:pt x="550" y="802"/>
                  </a:lnTo>
                  <a:cubicBezTo>
                    <a:pt x="555" y="799"/>
                    <a:pt x="561" y="795"/>
                    <a:pt x="571" y="791"/>
                  </a:cubicBezTo>
                  <a:lnTo>
                    <a:pt x="573" y="795"/>
                  </a:lnTo>
                  <a:close/>
                  <a:moveTo>
                    <a:pt x="552" y="806"/>
                  </a:moveTo>
                  <a:cubicBezTo>
                    <a:pt x="545" y="810"/>
                    <a:pt x="538" y="813"/>
                    <a:pt x="525" y="818"/>
                  </a:cubicBezTo>
                  <a:lnTo>
                    <a:pt x="523" y="813"/>
                  </a:lnTo>
                  <a:cubicBezTo>
                    <a:pt x="536" y="809"/>
                    <a:pt x="543" y="806"/>
                    <a:pt x="550" y="802"/>
                  </a:cubicBezTo>
                  <a:lnTo>
                    <a:pt x="552" y="806"/>
                  </a:lnTo>
                  <a:close/>
                  <a:moveTo>
                    <a:pt x="525" y="818"/>
                  </a:moveTo>
                  <a:lnTo>
                    <a:pt x="525" y="818"/>
                  </a:lnTo>
                  <a:lnTo>
                    <a:pt x="523" y="813"/>
                  </a:lnTo>
                  <a:lnTo>
                    <a:pt x="525" y="818"/>
                  </a:lnTo>
                  <a:close/>
                  <a:moveTo>
                    <a:pt x="525" y="818"/>
                  </a:moveTo>
                  <a:cubicBezTo>
                    <a:pt x="518" y="820"/>
                    <a:pt x="508" y="823"/>
                    <a:pt x="498" y="825"/>
                  </a:cubicBezTo>
                  <a:lnTo>
                    <a:pt x="497" y="820"/>
                  </a:lnTo>
                  <a:cubicBezTo>
                    <a:pt x="507" y="818"/>
                    <a:pt x="516" y="816"/>
                    <a:pt x="523" y="813"/>
                  </a:cubicBezTo>
                  <a:lnTo>
                    <a:pt x="525" y="818"/>
                  </a:lnTo>
                  <a:close/>
                  <a:moveTo>
                    <a:pt x="498" y="825"/>
                  </a:moveTo>
                  <a:cubicBezTo>
                    <a:pt x="477" y="829"/>
                    <a:pt x="455" y="834"/>
                    <a:pt x="451" y="842"/>
                  </a:cubicBezTo>
                  <a:lnTo>
                    <a:pt x="447" y="840"/>
                  </a:lnTo>
                  <a:cubicBezTo>
                    <a:pt x="452" y="830"/>
                    <a:pt x="475" y="825"/>
                    <a:pt x="497" y="820"/>
                  </a:cubicBezTo>
                  <a:lnTo>
                    <a:pt x="498" y="825"/>
                  </a:lnTo>
                  <a:close/>
                  <a:moveTo>
                    <a:pt x="451" y="842"/>
                  </a:moveTo>
                  <a:lnTo>
                    <a:pt x="451" y="842"/>
                  </a:lnTo>
                  <a:lnTo>
                    <a:pt x="447" y="840"/>
                  </a:lnTo>
                  <a:lnTo>
                    <a:pt x="451" y="842"/>
                  </a:lnTo>
                  <a:close/>
                  <a:moveTo>
                    <a:pt x="451" y="842"/>
                  </a:moveTo>
                  <a:cubicBezTo>
                    <a:pt x="449" y="846"/>
                    <a:pt x="446" y="851"/>
                    <a:pt x="443" y="857"/>
                  </a:cubicBezTo>
                  <a:lnTo>
                    <a:pt x="439" y="855"/>
                  </a:lnTo>
                  <a:cubicBezTo>
                    <a:pt x="442" y="849"/>
                    <a:pt x="444" y="844"/>
                    <a:pt x="447" y="840"/>
                  </a:cubicBezTo>
                  <a:lnTo>
                    <a:pt x="451" y="842"/>
                  </a:lnTo>
                  <a:close/>
                  <a:moveTo>
                    <a:pt x="443" y="857"/>
                  </a:moveTo>
                  <a:cubicBezTo>
                    <a:pt x="438" y="868"/>
                    <a:pt x="432" y="882"/>
                    <a:pt x="423" y="890"/>
                  </a:cubicBezTo>
                  <a:lnTo>
                    <a:pt x="420" y="887"/>
                  </a:lnTo>
                  <a:cubicBezTo>
                    <a:pt x="428" y="879"/>
                    <a:pt x="434" y="866"/>
                    <a:pt x="439" y="855"/>
                  </a:cubicBezTo>
                  <a:lnTo>
                    <a:pt x="443" y="857"/>
                  </a:lnTo>
                  <a:close/>
                  <a:moveTo>
                    <a:pt x="423" y="890"/>
                  </a:moveTo>
                  <a:cubicBezTo>
                    <a:pt x="420" y="893"/>
                    <a:pt x="418" y="895"/>
                    <a:pt x="417" y="897"/>
                  </a:cubicBezTo>
                  <a:lnTo>
                    <a:pt x="413" y="894"/>
                  </a:lnTo>
                  <a:cubicBezTo>
                    <a:pt x="415" y="892"/>
                    <a:pt x="416" y="890"/>
                    <a:pt x="420" y="887"/>
                  </a:cubicBezTo>
                  <a:lnTo>
                    <a:pt x="423" y="890"/>
                  </a:lnTo>
                  <a:close/>
                  <a:moveTo>
                    <a:pt x="417" y="897"/>
                  </a:moveTo>
                  <a:cubicBezTo>
                    <a:pt x="412" y="903"/>
                    <a:pt x="411" y="903"/>
                    <a:pt x="392" y="911"/>
                  </a:cubicBezTo>
                  <a:lnTo>
                    <a:pt x="390" y="906"/>
                  </a:lnTo>
                  <a:cubicBezTo>
                    <a:pt x="409" y="899"/>
                    <a:pt x="409" y="899"/>
                    <a:pt x="413" y="894"/>
                  </a:cubicBezTo>
                  <a:lnTo>
                    <a:pt x="417" y="897"/>
                  </a:lnTo>
                  <a:close/>
                  <a:moveTo>
                    <a:pt x="392" y="911"/>
                  </a:moveTo>
                  <a:cubicBezTo>
                    <a:pt x="383" y="915"/>
                    <a:pt x="378" y="918"/>
                    <a:pt x="375" y="920"/>
                  </a:cubicBezTo>
                  <a:lnTo>
                    <a:pt x="372" y="916"/>
                  </a:lnTo>
                  <a:cubicBezTo>
                    <a:pt x="376" y="914"/>
                    <a:pt x="380" y="910"/>
                    <a:pt x="390" y="906"/>
                  </a:cubicBezTo>
                  <a:lnTo>
                    <a:pt x="392" y="911"/>
                  </a:lnTo>
                  <a:close/>
                  <a:moveTo>
                    <a:pt x="375" y="920"/>
                  </a:moveTo>
                  <a:cubicBezTo>
                    <a:pt x="369" y="924"/>
                    <a:pt x="366" y="926"/>
                    <a:pt x="348" y="926"/>
                  </a:cubicBezTo>
                  <a:lnTo>
                    <a:pt x="348" y="921"/>
                  </a:lnTo>
                  <a:cubicBezTo>
                    <a:pt x="365" y="921"/>
                    <a:pt x="367" y="920"/>
                    <a:pt x="372" y="916"/>
                  </a:cubicBezTo>
                  <a:lnTo>
                    <a:pt x="375" y="920"/>
                  </a:lnTo>
                  <a:close/>
                  <a:moveTo>
                    <a:pt x="348" y="926"/>
                  </a:moveTo>
                  <a:cubicBezTo>
                    <a:pt x="338" y="926"/>
                    <a:pt x="329" y="925"/>
                    <a:pt x="322" y="924"/>
                  </a:cubicBezTo>
                  <a:lnTo>
                    <a:pt x="322" y="919"/>
                  </a:lnTo>
                  <a:cubicBezTo>
                    <a:pt x="329" y="920"/>
                    <a:pt x="338" y="921"/>
                    <a:pt x="348" y="921"/>
                  </a:cubicBezTo>
                  <a:lnTo>
                    <a:pt x="348" y="926"/>
                  </a:lnTo>
                  <a:close/>
                  <a:moveTo>
                    <a:pt x="322" y="924"/>
                  </a:moveTo>
                  <a:cubicBezTo>
                    <a:pt x="311" y="923"/>
                    <a:pt x="304" y="922"/>
                    <a:pt x="297" y="926"/>
                  </a:cubicBezTo>
                  <a:lnTo>
                    <a:pt x="294" y="922"/>
                  </a:lnTo>
                  <a:cubicBezTo>
                    <a:pt x="303" y="917"/>
                    <a:pt x="311" y="918"/>
                    <a:pt x="322" y="919"/>
                  </a:cubicBezTo>
                  <a:lnTo>
                    <a:pt x="322" y="924"/>
                  </a:lnTo>
                  <a:close/>
                  <a:moveTo>
                    <a:pt x="297" y="926"/>
                  </a:moveTo>
                  <a:cubicBezTo>
                    <a:pt x="290" y="930"/>
                    <a:pt x="287" y="931"/>
                    <a:pt x="283" y="932"/>
                  </a:cubicBezTo>
                  <a:lnTo>
                    <a:pt x="281" y="928"/>
                  </a:lnTo>
                  <a:cubicBezTo>
                    <a:pt x="285" y="927"/>
                    <a:pt x="288" y="925"/>
                    <a:pt x="294" y="922"/>
                  </a:cubicBezTo>
                  <a:lnTo>
                    <a:pt x="297" y="926"/>
                  </a:lnTo>
                  <a:close/>
                  <a:moveTo>
                    <a:pt x="283" y="932"/>
                  </a:moveTo>
                  <a:cubicBezTo>
                    <a:pt x="279" y="933"/>
                    <a:pt x="275" y="935"/>
                    <a:pt x="269" y="938"/>
                  </a:cubicBezTo>
                  <a:lnTo>
                    <a:pt x="267" y="934"/>
                  </a:lnTo>
                  <a:cubicBezTo>
                    <a:pt x="273" y="930"/>
                    <a:pt x="277" y="929"/>
                    <a:pt x="281" y="928"/>
                  </a:cubicBezTo>
                  <a:lnTo>
                    <a:pt x="283" y="932"/>
                  </a:lnTo>
                  <a:close/>
                  <a:moveTo>
                    <a:pt x="269" y="938"/>
                  </a:moveTo>
                  <a:cubicBezTo>
                    <a:pt x="265" y="941"/>
                    <a:pt x="263" y="941"/>
                    <a:pt x="261" y="942"/>
                  </a:cubicBezTo>
                  <a:lnTo>
                    <a:pt x="261" y="937"/>
                  </a:lnTo>
                  <a:cubicBezTo>
                    <a:pt x="262" y="937"/>
                    <a:pt x="263" y="937"/>
                    <a:pt x="267" y="934"/>
                  </a:cubicBezTo>
                  <a:lnTo>
                    <a:pt x="269" y="938"/>
                  </a:lnTo>
                  <a:close/>
                  <a:moveTo>
                    <a:pt x="261" y="942"/>
                  </a:moveTo>
                  <a:cubicBezTo>
                    <a:pt x="259" y="942"/>
                    <a:pt x="258" y="942"/>
                    <a:pt x="237" y="958"/>
                  </a:cubicBezTo>
                  <a:lnTo>
                    <a:pt x="234" y="954"/>
                  </a:lnTo>
                  <a:cubicBezTo>
                    <a:pt x="256" y="938"/>
                    <a:pt x="258" y="937"/>
                    <a:pt x="261" y="937"/>
                  </a:cubicBezTo>
                  <a:lnTo>
                    <a:pt x="261" y="942"/>
                  </a:lnTo>
                  <a:close/>
                  <a:moveTo>
                    <a:pt x="237" y="958"/>
                  </a:moveTo>
                  <a:cubicBezTo>
                    <a:pt x="204" y="984"/>
                    <a:pt x="184" y="994"/>
                    <a:pt x="184" y="994"/>
                  </a:cubicBezTo>
                  <a:lnTo>
                    <a:pt x="182" y="989"/>
                  </a:lnTo>
                  <a:cubicBezTo>
                    <a:pt x="182" y="989"/>
                    <a:pt x="201" y="979"/>
                    <a:pt x="234" y="954"/>
                  </a:cubicBezTo>
                  <a:lnTo>
                    <a:pt x="237" y="958"/>
                  </a:lnTo>
                  <a:close/>
                  <a:moveTo>
                    <a:pt x="184" y="994"/>
                  </a:moveTo>
                  <a:lnTo>
                    <a:pt x="183" y="994"/>
                  </a:lnTo>
                  <a:lnTo>
                    <a:pt x="183" y="992"/>
                  </a:lnTo>
                  <a:lnTo>
                    <a:pt x="184" y="994"/>
                  </a:lnTo>
                  <a:close/>
                  <a:moveTo>
                    <a:pt x="183" y="994"/>
                  </a:moveTo>
                  <a:lnTo>
                    <a:pt x="156" y="1001"/>
                  </a:lnTo>
                  <a:lnTo>
                    <a:pt x="154" y="997"/>
                  </a:lnTo>
                  <a:lnTo>
                    <a:pt x="182" y="989"/>
                  </a:lnTo>
                  <a:lnTo>
                    <a:pt x="183" y="994"/>
                  </a:lnTo>
                  <a:close/>
                  <a:moveTo>
                    <a:pt x="156" y="1001"/>
                  </a:moveTo>
                  <a:lnTo>
                    <a:pt x="154" y="997"/>
                  </a:lnTo>
                  <a:lnTo>
                    <a:pt x="155" y="999"/>
                  </a:lnTo>
                  <a:lnTo>
                    <a:pt x="156" y="1001"/>
                  </a:lnTo>
                  <a:close/>
                  <a:moveTo>
                    <a:pt x="154" y="997"/>
                  </a:moveTo>
                  <a:cubicBezTo>
                    <a:pt x="154" y="997"/>
                    <a:pt x="163" y="991"/>
                    <a:pt x="128" y="996"/>
                  </a:cubicBezTo>
                  <a:lnTo>
                    <a:pt x="127" y="992"/>
                  </a:lnTo>
                  <a:cubicBezTo>
                    <a:pt x="182" y="982"/>
                    <a:pt x="157" y="1001"/>
                    <a:pt x="156" y="1001"/>
                  </a:cubicBezTo>
                  <a:lnTo>
                    <a:pt x="154" y="997"/>
                  </a:lnTo>
                  <a:close/>
                  <a:moveTo>
                    <a:pt x="128" y="996"/>
                  </a:moveTo>
                  <a:cubicBezTo>
                    <a:pt x="105" y="1000"/>
                    <a:pt x="88" y="1004"/>
                    <a:pt x="76" y="1009"/>
                  </a:cubicBezTo>
                  <a:lnTo>
                    <a:pt x="74" y="1005"/>
                  </a:lnTo>
                  <a:cubicBezTo>
                    <a:pt x="87" y="999"/>
                    <a:pt x="104" y="995"/>
                    <a:pt x="127" y="992"/>
                  </a:cubicBezTo>
                  <a:lnTo>
                    <a:pt x="128" y="996"/>
                  </a:lnTo>
                  <a:close/>
                  <a:moveTo>
                    <a:pt x="76" y="1009"/>
                  </a:moveTo>
                  <a:cubicBezTo>
                    <a:pt x="63" y="1014"/>
                    <a:pt x="55" y="1021"/>
                    <a:pt x="49" y="1030"/>
                  </a:cubicBezTo>
                  <a:lnTo>
                    <a:pt x="45" y="1028"/>
                  </a:lnTo>
                  <a:cubicBezTo>
                    <a:pt x="51" y="1018"/>
                    <a:pt x="60" y="1010"/>
                    <a:pt x="74" y="1005"/>
                  </a:cubicBezTo>
                  <a:lnTo>
                    <a:pt x="76" y="1009"/>
                  </a:lnTo>
                  <a:close/>
                  <a:moveTo>
                    <a:pt x="49" y="1030"/>
                  </a:moveTo>
                  <a:cubicBezTo>
                    <a:pt x="41" y="1045"/>
                    <a:pt x="21" y="1055"/>
                    <a:pt x="11" y="1059"/>
                  </a:cubicBezTo>
                  <a:lnTo>
                    <a:pt x="9" y="1054"/>
                  </a:lnTo>
                  <a:cubicBezTo>
                    <a:pt x="19" y="1050"/>
                    <a:pt x="37" y="1041"/>
                    <a:pt x="45" y="1028"/>
                  </a:cubicBezTo>
                  <a:lnTo>
                    <a:pt x="49" y="1030"/>
                  </a:lnTo>
                  <a:close/>
                  <a:moveTo>
                    <a:pt x="11" y="1059"/>
                  </a:moveTo>
                  <a:cubicBezTo>
                    <a:pt x="8" y="1059"/>
                    <a:pt x="7" y="1060"/>
                    <a:pt x="5" y="1060"/>
                  </a:cubicBezTo>
                  <a:lnTo>
                    <a:pt x="4" y="1056"/>
                  </a:lnTo>
                  <a:cubicBezTo>
                    <a:pt x="5" y="1055"/>
                    <a:pt x="7" y="1055"/>
                    <a:pt x="9" y="1054"/>
                  </a:cubicBezTo>
                  <a:lnTo>
                    <a:pt x="11" y="1059"/>
                  </a:lnTo>
                  <a:close/>
                  <a:moveTo>
                    <a:pt x="5" y="1060"/>
                  </a:moveTo>
                  <a:cubicBezTo>
                    <a:pt x="3" y="1061"/>
                    <a:pt x="1" y="1061"/>
                    <a:pt x="1" y="1060"/>
                  </a:cubicBezTo>
                  <a:lnTo>
                    <a:pt x="5" y="1057"/>
                  </a:lnTo>
                  <a:cubicBezTo>
                    <a:pt x="5" y="1058"/>
                    <a:pt x="4" y="1056"/>
                    <a:pt x="4" y="1056"/>
                  </a:cubicBezTo>
                  <a:lnTo>
                    <a:pt x="5" y="1060"/>
                  </a:lnTo>
                  <a:close/>
                  <a:moveTo>
                    <a:pt x="1" y="1060"/>
                  </a:moveTo>
                  <a:cubicBezTo>
                    <a:pt x="0" y="1059"/>
                    <a:pt x="0" y="1058"/>
                    <a:pt x="1" y="1057"/>
                  </a:cubicBezTo>
                  <a:lnTo>
                    <a:pt x="5" y="1059"/>
                  </a:lnTo>
                  <a:cubicBezTo>
                    <a:pt x="4" y="1060"/>
                    <a:pt x="4" y="1056"/>
                    <a:pt x="5" y="1057"/>
                  </a:cubicBezTo>
                  <a:lnTo>
                    <a:pt x="1" y="1060"/>
                  </a:lnTo>
                  <a:close/>
                  <a:moveTo>
                    <a:pt x="5" y="1059"/>
                  </a:moveTo>
                  <a:lnTo>
                    <a:pt x="5" y="1059"/>
                  </a:lnTo>
                  <a:lnTo>
                    <a:pt x="3" y="1058"/>
                  </a:lnTo>
                  <a:lnTo>
                    <a:pt x="5" y="1059"/>
                  </a:lnTo>
                  <a:close/>
                  <a:moveTo>
                    <a:pt x="1" y="1057"/>
                  </a:moveTo>
                  <a:lnTo>
                    <a:pt x="1" y="1057"/>
                  </a:lnTo>
                  <a:lnTo>
                    <a:pt x="5" y="1059"/>
                  </a:lnTo>
                  <a:lnTo>
                    <a:pt x="1" y="1057"/>
                  </a:lnTo>
                  <a:close/>
                  <a:moveTo>
                    <a:pt x="5" y="1059"/>
                  </a:moveTo>
                  <a:lnTo>
                    <a:pt x="5" y="1059"/>
                  </a:lnTo>
                  <a:lnTo>
                    <a:pt x="3" y="1058"/>
                  </a:lnTo>
                  <a:lnTo>
                    <a:pt x="5" y="1059"/>
                  </a:lnTo>
                  <a:close/>
                  <a:moveTo>
                    <a:pt x="0" y="1057"/>
                  </a:moveTo>
                  <a:cubicBezTo>
                    <a:pt x="1" y="1057"/>
                    <a:pt x="1" y="1047"/>
                    <a:pt x="1" y="1035"/>
                  </a:cubicBezTo>
                  <a:lnTo>
                    <a:pt x="5" y="1035"/>
                  </a:lnTo>
                  <a:cubicBezTo>
                    <a:pt x="5" y="1048"/>
                    <a:pt x="5" y="1058"/>
                    <a:pt x="5" y="1059"/>
                  </a:cubicBezTo>
                  <a:lnTo>
                    <a:pt x="0" y="1057"/>
                  </a:lnTo>
                  <a:close/>
                  <a:moveTo>
                    <a:pt x="1" y="1035"/>
                  </a:moveTo>
                  <a:cubicBezTo>
                    <a:pt x="1" y="1011"/>
                    <a:pt x="1" y="977"/>
                    <a:pt x="4" y="977"/>
                  </a:cubicBezTo>
                  <a:lnTo>
                    <a:pt x="5" y="981"/>
                  </a:lnTo>
                  <a:cubicBezTo>
                    <a:pt x="4" y="981"/>
                    <a:pt x="5" y="1012"/>
                    <a:pt x="5" y="1035"/>
                  </a:cubicBezTo>
                  <a:lnTo>
                    <a:pt x="1" y="1035"/>
                  </a:lnTo>
                  <a:close/>
                  <a:moveTo>
                    <a:pt x="4" y="977"/>
                  </a:moveTo>
                  <a:lnTo>
                    <a:pt x="112" y="957"/>
                  </a:lnTo>
                  <a:lnTo>
                    <a:pt x="113" y="961"/>
                  </a:lnTo>
                  <a:lnTo>
                    <a:pt x="5" y="981"/>
                  </a:lnTo>
                  <a:lnTo>
                    <a:pt x="4" y="977"/>
                  </a:lnTo>
                  <a:close/>
                  <a:moveTo>
                    <a:pt x="114" y="961"/>
                  </a:moveTo>
                  <a:lnTo>
                    <a:pt x="113" y="961"/>
                  </a:lnTo>
                  <a:lnTo>
                    <a:pt x="112" y="959"/>
                  </a:lnTo>
                  <a:lnTo>
                    <a:pt x="114" y="961"/>
                  </a:lnTo>
                  <a:close/>
                  <a:moveTo>
                    <a:pt x="111" y="957"/>
                  </a:moveTo>
                  <a:cubicBezTo>
                    <a:pt x="111" y="957"/>
                    <a:pt x="141" y="937"/>
                    <a:pt x="159" y="929"/>
                  </a:cubicBezTo>
                  <a:lnTo>
                    <a:pt x="161" y="933"/>
                  </a:lnTo>
                  <a:cubicBezTo>
                    <a:pt x="144" y="941"/>
                    <a:pt x="114" y="961"/>
                    <a:pt x="114" y="961"/>
                  </a:cubicBezTo>
                  <a:lnTo>
                    <a:pt x="111" y="957"/>
                  </a:lnTo>
                  <a:close/>
                  <a:moveTo>
                    <a:pt x="159" y="929"/>
                  </a:moveTo>
                  <a:cubicBezTo>
                    <a:pt x="166" y="926"/>
                    <a:pt x="169" y="923"/>
                    <a:pt x="174" y="920"/>
                  </a:cubicBezTo>
                  <a:lnTo>
                    <a:pt x="177" y="924"/>
                  </a:lnTo>
                  <a:cubicBezTo>
                    <a:pt x="172" y="927"/>
                    <a:pt x="169" y="930"/>
                    <a:pt x="161" y="933"/>
                  </a:cubicBezTo>
                  <a:lnTo>
                    <a:pt x="159" y="929"/>
                  </a:lnTo>
                  <a:close/>
                  <a:moveTo>
                    <a:pt x="174" y="920"/>
                  </a:moveTo>
                  <a:cubicBezTo>
                    <a:pt x="180" y="915"/>
                    <a:pt x="187" y="909"/>
                    <a:pt x="209" y="899"/>
                  </a:cubicBezTo>
                  <a:lnTo>
                    <a:pt x="211" y="903"/>
                  </a:lnTo>
                  <a:cubicBezTo>
                    <a:pt x="190" y="913"/>
                    <a:pt x="182" y="919"/>
                    <a:pt x="177" y="924"/>
                  </a:cubicBezTo>
                  <a:lnTo>
                    <a:pt x="174" y="920"/>
                  </a:lnTo>
                  <a:close/>
                  <a:moveTo>
                    <a:pt x="209" y="899"/>
                  </a:moveTo>
                  <a:cubicBezTo>
                    <a:pt x="240" y="885"/>
                    <a:pt x="249" y="875"/>
                    <a:pt x="259" y="864"/>
                  </a:cubicBezTo>
                  <a:lnTo>
                    <a:pt x="263" y="867"/>
                  </a:lnTo>
                  <a:cubicBezTo>
                    <a:pt x="252" y="879"/>
                    <a:pt x="243" y="889"/>
                    <a:pt x="211" y="903"/>
                  </a:cubicBezTo>
                  <a:lnTo>
                    <a:pt x="209" y="899"/>
                  </a:lnTo>
                  <a:close/>
                  <a:moveTo>
                    <a:pt x="259" y="864"/>
                  </a:moveTo>
                  <a:cubicBezTo>
                    <a:pt x="261" y="862"/>
                    <a:pt x="264" y="859"/>
                    <a:pt x="266" y="857"/>
                  </a:cubicBezTo>
                  <a:lnTo>
                    <a:pt x="270" y="860"/>
                  </a:lnTo>
                  <a:cubicBezTo>
                    <a:pt x="267" y="863"/>
                    <a:pt x="265" y="865"/>
                    <a:pt x="263" y="867"/>
                  </a:cubicBezTo>
                  <a:lnTo>
                    <a:pt x="259" y="864"/>
                  </a:lnTo>
                  <a:close/>
                  <a:moveTo>
                    <a:pt x="266" y="857"/>
                  </a:moveTo>
                  <a:cubicBezTo>
                    <a:pt x="270" y="853"/>
                    <a:pt x="274" y="849"/>
                    <a:pt x="278" y="845"/>
                  </a:cubicBezTo>
                  <a:lnTo>
                    <a:pt x="281" y="848"/>
                  </a:lnTo>
                  <a:cubicBezTo>
                    <a:pt x="277" y="852"/>
                    <a:pt x="273" y="856"/>
                    <a:pt x="270" y="860"/>
                  </a:cubicBezTo>
                  <a:lnTo>
                    <a:pt x="266" y="857"/>
                  </a:lnTo>
                  <a:close/>
                  <a:moveTo>
                    <a:pt x="278" y="845"/>
                  </a:moveTo>
                  <a:cubicBezTo>
                    <a:pt x="289" y="832"/>
                    <a:pt x="301" y="820"/>
                    <a:pt x="313" y="816"/>
                  </a:cubicBezTo>
                  <a:lnTo>
                    <a:pt x="314" y="820"/>
                  </a:lnTo>
                  <a:cubicBezTo>
                    <a:pt x="303" y="824"/>
                    <a:pt x="292" y="836"/>
                    <a:pt x="281" y="848"/>
                  </a:cubicBezTo>
                  <a:lnTo>
                    <a:pt x="278" y="845"/>
                  </a:lnTo>
                  <a:close/>
                  <a:moveTo>
                    <a:pt x="313" y="816"/>
                  </a:moveTo>
                  <a:cubicBezTo>
                    <a:pt x="318" y="814"/>
                    <a:pt x="322" y="814"/>
                    <a:pt x="326" y="813"/>
                  </a:cubicBezTo>
                  <a:lnTo>
                    <a:pt x="326" y="818"/>
                  </a:lnTo>
                  <a:cubicBezTo>
                    <a:pt x="323" y="818"/>
                    <a:pt x="319" y="819"/>
                    <a:pt x="314" y="820"/>
                  </a:cubicBezTo>
                  <a:lnTo>
                    <a:pt x="313" y="816"/>
                  </a:lnTo>
                  <a:close/>
                  <a:moveTo>
                    <a:pt x="326" y="813"/>
                  </a:moveTo>
                  <a:cubicBezTo>
                    <a:pt x="332" y="812"/>
                    <a:pt x="338" y="811"/>
                    <a:pt x="352" y="804"/>
                  </a:cubicBezTo>
                  <a:lnTo>
                    <a:pt x="355" y="808"/>
                  </a:lnTo>
                  <a:cubicBezTo>
                    <a:pt x="340" y="816"/>
                    <a:pt x="333" y="817"/>
                    <a:pt x="326" y="818"/>
                  </a:cubicBezTo>
                  <a:lnTo>
                    <a:pt x="326" y="813"/>
                  </a:lnTo>
                  <a:close/>
                  <a:moveTo>
                    <a:pt x="352" y="804"/>
                  </a:moveTo>
                  <a:cubicBezTo>
                    <a:pt x="375" y="791"/>
                    <a:pt x="435" y="734"/>
                    <a:pt x="435" y="734"/>
                  </a:cubicBezTo>
                  <a:lnTo>
                    <a:pt x="438" y="737"/>
                  </a:lnTo>
                  <a:cubicBezTo>
                    <a:pt x="438" y="737"/>
                    <a:pt x="377" y="795"/>
                    <a:pt x="355" y="808"/>
                  </a:cubicBezTo>
                  <a:lnTo>
                    <a:pt x="352" y="804"/>
                  </a:lnTo>
                  <a:close/>
                  <a:moveTo>
                    <a:pt x="438" y="736"/>
                  </a:moveTo>
                  <a:lnTo>
                    <a:pt x="438" y="737"/>
                  </a:lnTo>
                  <a:lnTo>
                    <a:pt x="436" y="735"/>
                  </a:lnTo>
                  <a:lnTo>
                    <a:pt x="438" y="736"/>
                  </a:lnTo>
                  <a:close/>
                  <a:moveTo>
                    <a:pt x="434" y="734"/>
                  </a:moveTo>
                  <a:cubicBezTo>
                    <a:pt x="434" y="734"/>
                    <a:pt x="472" y="656"/>
                    <a:pt x="482" y="643"/>
                  </a:cubicBezTo>
                  <a:lnTo>
                    <a:pt x="486" y="646"/>
                  </a:lnTo>
                  <a:cubicBezTo>
                    <a:pt x="476" y="659"/>
                    <a:pt x="439" y="736"/>
                    <a:pt x="438" y="736"/>
                  </a:cubicBezTo>
                  <a:lnTo>
                    <a:pt x="434" y="734"/>
                  </a:lnTo>
                  <a:close/>
                  <a:moveTo>
                    <a:pt x="486" y="646"/>
                  </a:moveTo>
                  <a:lnTo>
                    <a:pt x="486" y="646"/>
                  </a:lnTo>
                  <a:lnTo>
                    <a:pt x="484" y="645"/>
                  </a:lnTo>
                  <a:lnTo>
                    <a:pt x="486" y="646"/>
                  </a:lnTo>
                  <a:close/>
                  <a:moveTo>
                    <a:pt x="482" y="644"/>
                  </a:moveTo>
                  <a:lnTo>
                    <a:pt x="482" y="644"/>
                  </a:lnTo>
                  <a:lnTo>
                    <a:pt x="486" y="646"/>
                  </a:lnTo>
                  <a:lnTo>
                    <a:pt x="482" y="644"/>
                  </a:lnTo>
                  <a:close/>
                  <a:moveTo>
                    <a:pt x="482" y="644"/>
                  </a:moveTo>
                  <a:lnTo>
                    <a:pt x="482" y="643"/>
                  </a:lnTo>
                  <a:lnTo>
                    <a:pt x="484" y="645"/>
                  </a:lnTo>
                  <a:lnTo>
                    <a:pt x="482" y="644"/>
                  </a:lnTo>
                  <a:close/>
                  <a:moveTo>
                    <a:pt x="482" y="643"/>
                  </a:moveTo>
                  <a:cubicBezTo>
                    <a:pt x="487" y="638"/>
                    <a:pt x="489" y="628"/>
                    <a:pt x="493" y="619"/>
                  </a:cubicBezTo>
                  <a:lnTo>
                    <a:pt x="497" y="620"/>
                  </a:lnTo>
                  <a:cubicBezTo>
                    <a:pt x="494" y="630"/>
                    <a:pt x="491" y="640"/>
                    <a:pt x="486" y="646"/>
                  </a:cubicBezTo>
                  <a:lnTo>
                    <a:pt x="482" y="643"/>
                  </a:lnTo>
                  <a:close/>
                  <a:moveTo>
                    <a:pt x="493" y="619"/>
                  </a:moveTo>
                  <a:cubicBezTo>
                    <a:pt x="496" y="609"/>
                    <a:pt x="501" y="598"/>
                    <a:pt x="510" y="590"/>
                  </a:cubicBezTo>
                  <a:lnTo>
                    <a:pt x="513" y="594"/>
                  </a:lnTo>
                  <a:cubicBezTo>
                    <a:pt x="505" y="601"/>
                    <a:pt x="501" y="611"/>
                    <a:pt x="497" y="620"/>
                  </a:cubicBezTo>
                  <a:lnTo>
                    <a:pt x="493" y="619"/>
                  </a:lnTo>
                  <a:close/>
                  <a:moveTo>
                    <a:pt x="510" y="590"/>
                  </a:moveTo>
                  <a:lnTo>
                    <a:pt x="510" y="590"/>
                  </a:lnTo>
                  <a:lnTo>
                    <a:pt x="512" y="592"/>
                  </a:lnTo>
                  <a:lnTo>
                    <a:pt x="510" y="590"/>
                  </a:lnTo>
                  <a:close/>
                  <a:moveTo>
                    <a:pt x="510" y="590"/>
                  </a:moveTo>
                  <a:lnTo>
                    <a:pt x="510" y="590"/>
                  </a:lnTo>
                  <a:lnTo>
                    <a:pt x="513" y="594"/>
                  </a:lnTo>
                  <a:lnTo>
                    <a:pt x="510" y="590"/>
                  </a:lnTo>
                  <a:close/>
                  <a:moveTo>
                    <a:pt x="513" y="594"/>
                  </a:moveTo>
                  <a:lnTo>
                    <a:pt x="513" y="594"/>
                  </a:lnTo>
                  <a:lnTo>
                    <a:pt x="512" y="592"/>
                  </a:lnTo>
                  <a:lnTo>
                    <a:pt x="513" y="594"/>
                  </a:lnTo>
                  <a:close/>
                  <a:moveTo>
                    <a:pt x="510" y="590"/>
                  </a:moveTo>
                  <a:cubicBezTo>
                    <a:pt x="516" y="585"/>
                    <a:pt x="523" y="580"/>
                    <a:pt x="530" y="575"/>
                  </a:cubicBezTo>
                  <a:lnTo>
                    <a:pt x="533" y="578"/>
                  </a:lnTo>
                  <a:cubicBezTo>
                    <a:pt x="526" y="583"/>
                    <a:pt x="519" y="589"/>
                    <a:pt x="513" y="594"/>
                  </a:cubicBezTo>
                  <a:lnTo>
                    <a:pt x="510" y="590"/>
                  </a:lnTo>
                  <a:close/>
                  <a:moveTo>
                    <a:pt x="530" y="575"/>
                  </a:moveTo>
                  <a:cubicBezTo>
                    <a:pt x="542" y="565"/>
                    <a:pt x="554" y="556"/>
                    <a:pt x="560" y="548"/>
                  </a:cubicBezTo>
                  <a:lnTo>
                    <a:pt x="564" y="551"/>
                  </a:lnTo>
                  <a:cubicBezTo>
                    <a:pt x="557" y="559"/>
                    <a:pt x="545" y="569"/>
                    <a:pt x="533" y="578"/>
                  </a:cubicBezTo>
                  <a:lnTo>
                    <a:pt x="530" y="575"/>
                  </a:lnTo>
                  <a:close/>
                  <a:moveTo>
                    <a:pt x="560" y="548"/>
                  </a:moveTo>
                  <a:cubicBezTo>
                    <a:pt x="570" y="536"/>
                    <a:pt x="597" y="486"/>
                    <a:pt x="597" y="486"/>
                  </a:cubicBezTo>
                  <a:lnTo>
                    <a:pt x="602" y="488"/>
                  </a:lnTo>
                  <a:cubicBezTo>
                    <a:pt x="602" y="488"/>
                    <a:pt x="574" y="538"/>
                    <a:pt x="564" y="551"/>
                  </a:cubicBezTo>
                  <a:lnTo>
                    <a:pt x="560" y="548"/>
                  </a:lnTo>
                  <a:close/>
                  <a:moveTo>
                    <a:pt x="597" y="486"/>
                  </a:moveTo>
                  <a:lnTo>
                    <a:pt x="598" y="485"/>
                  </a:lnTo>
                  <a:lnTo>
                    <a:pt x="600" y="487"/>
                  </a:lnTo>
                  <a:lnTo>
                    <a:pt x="597" y="486"/>
                  </a:lnTo>
                  <a:close/>
                  <a:moveTo>
                    <a:pt x="598" y="485"/>
                  </a:moveTo>
                  <a:lnTo>
                    <a:pt x="638" y="420"/>
                  </a:lnTo>
                  <a:lnTo>
                    <a:pt x="642" y="423"/>
                  </a:lnTo>
                  <a:lnTo>
                    <a:pt x="602" y="488"/>
                  </a:lnTo>
                  <a:lnTo>
                    <a:pt x="598" y="485"/>
                  </a:lnTo>
                  <a:close/>
                  <a:moveTo>
                    <a:pt x="638" y="420"/>
                  </a:moveTo>
                  <a:lnTo>
                    <a:pt x="638" y="420"/>
                  </a:lnTo>
                  <a:lnTo>
                    <a:pt x="640" y="421"/>
                  </a:lnTo>
                  <a:lnTo>
                    <a:pt x="638" y="420"/>
                  </a:lnTo>
                  <a:close/>
                  <a:moveTo>
                    <a:pt x="638" y="420"/>
                  </a:moveTo>
                  <a:cubicBezTo>
                    <a:pt x="638" y="420"/>
                    <a:pt x="683" y="350"/>
                    <a:pt x="688" y="338"/>
                  </a:cubicBezTo>
                  <a:lnTo>
                    <a:pt x="692" y="339"/>
                  </a:lnTo>
                  <a:cubicBezTo>
                    <a:pt x="687" y="352"/>
                    <a:pt x="642" y="422"/>
                    <a:pt x="642" y="423"/>
                  </a:cubicBezTo>
                  <a:lnTo>
                    <a:pt x="638" y="420"/>
                  </a:lnTo>
                  <a:close/>
                  <a:moveTo>
                    <a:pt x="688" y="338"/>
                  </a:moveTo>
                  <a:cubicBezTo>
                    <a:pt x="693" y="325"/>
                    <a:pt x="710" y="253"/>
                    <a:pt x="710" y="253"/>
                  </a:cubicBezTo>
                  <a:lnTo>
                    <a:pt x="715" y="254"/>
                  </a:lnTo>
                  <a:cubicBezTo>
                    <a:pt x="715" y="254"/>
                    <a:pt x="697" y="327"/>
                    <a:pt x="692" y="339"/>
                  </a:cubicBezTo>
                  <a:lnTo>
                    <a:pt x="688" y="338"/>
                  </a:lnTo>
                  <a:close/>
                  <a:moveTo>
                    <a:pt x="710" y="253"/>
                  </a:moveTo>
                  <a:lnTo>
                    <a:pt x="710" y="252"/>
                  </a:lnTo>
                  <a:lnTo>
                    <a:pt x="713" y="253"/>
                  </a:lnTo>
                  <a:lnTo>
                    <a:pt x="710" y="253"/>
                  </a:lnTo>
                  <a:close/>
                  <a:moveTo>
                    <a:pt x="710" y="252"/>
                  </a:moveTo>
                  <a:lnTo>
                    <a:pt x="725" y="207"/>
                  </a:lnTo>
                  <a:lnTo>
                    <a:pt x="730" y="209"/>
                  </a:lnTo>
                  <a:lnTo>
                    <a:pt x="715" y="254"/>
                  </a:lnTo>
                  <a:lnTo>
                    <a:pt x="710" y="252"/>
                  </a:lnTo>
                  <a:close/>
                  <a:moveTo>
                    <a:pt x="730" y="208"/>
                  </a:moveTo>
                  <a:lnTo>
                    <a:pt x="730" y="209"/>
                  </a:lnTo>
                  <a:lnTo>
                    <a:pt x="728" y="208"/>
                  </a:lnTo>
                  <a:lnTo>
                    <a:pt x="730" y="208"/>
                  </a:lnTo>
                  <a:close/>
                  <a:moveTo>
                    <a:pt x="725" y="207"/>
                  </a:moveTo>
                  <a:lnTo>
                    <a:pt x="738" y="145"/>
                  </a:lnTo>
                  <a:lnTo>
                    <a:pt x="743" y="146"/>
                  </a:lnTo>
                  <a:lnTo>
                    <a:pt x="730" y="208"/>
                  </a:lnTo>
                  <a:lnTo>
                    <a:pt x="725" y="207"/>
                  </a:lnTo>
                  <a:close/>
                  <a:moveTo>
                    <a:pt x="738" y="145"/>
                  </a:moveTo>
                  <a:lnTo>
                    <a:pt x="738" y="145"/>
                  </a:lnTo>
                  <a:lnTo>
                    <a:pt x="740" y="145"/>
                  </a:lnTo>
                  <a:lnTo>
                    <a:pt x="738" y="145"/>
                  </a:lnTo>
                  <a:close/>
                  <a:moveTo>
                    <a:pt x="738" y="145"/>
                  </a:moveTo>
                  <a:lnTo>
                    <a:pt x="745" y="114"/>
                  </a:lnTo>
                  <a:lnTo>
                    <a:pt x="750" y="116"/>
                  </a:lnTo>
                  <a:lnTo>
                    <a:pt x="743" y="146"/>
                  </a:lnTo>
                  <a:lnTo>
                    <a:pt x="738" y="145"/>
                  </a:lnTo>
                  <a:close/>
                  <a:moveTo>
                    <a:pt x="750" y="115"/>
                  </a:moveTo>
                  <a:lnTo>
                    <a:pt x="750" y="116"/>
                  </a:lnTo>
                  <a:lnTo>
                    <a:pt x="748" y="115"/>
                  </a:lnTo>
                  <a:lnTo>
                    <a:pt x="750" y="115"/>
                  </a:lnTo>
                  <a:close/>
                  <a:moveTo>
                    <a:pt x="745" y="114"/>
                  </a:moveTo>
                  <a:lnTo>
                    <a:pt x="753" y="79"/>
                  </a:lnTo>
                  <a:lnTo>
                    <a:pt x="758" y="80"/>
                  </a:lnTo>
                  <a:lnTo>
                    <a:pt x="750" y="115"/>
                  </a:lnTo>
                  <a:lnTo>
                    <a:pt x="745" y="114"/>
                  </a:lnTo>
                  <a:close/>
                  <a:moveTo>
                    <a:pt x="753" y="79"/>
                  </a:moveTo>
                  <a:lnTo>
                    <a:pt x="753" y="79"/>
                  </a:lnTo>
                  <a:lnTo>
                    <a:pt x="755" y="80"/>
                  </a:lnTo>
                  <a:lnTo>
                    <a:pt x="753" y="79"/>
                  </a:lnTo>
                  <a:close/>
                  <a:moveTo>
                    <a:pt x="753" y="79"/>
                  </a:moveTo>
                  <a:lnTo>
                    <a:pt x="766" y="36"/>
                  </a:lnTo>
                  <a:lnTo>
                    <a:pt x="770" y="38"/>
                  </a:lnTo>
                  <a:lnTo>
                    <a:pt x="758" y="80"/>
                  </a:lnTo>
                  <a:lnTo>
                    <a:pt x="753" y="79"/>
                  </a:lnTo>
                  <a:close/>
                  <a:moveTo>
                    <a:pt x="766" y="36"/>
                  </a:moveTo>
                  <a:lnTo>
                    <a:pt x="766" y="36"/>
                  </a:lnTo>
                  <a:lnTo>
                    <a:pt x="768" y="37"/>
                  </a:lnTo>
                  <a:lnTo>
                    <a:pt x="766" y="36"/>
                  </a:lnTo>
                  <a:close/>
                  <a:moveTo>
                    <a:pt x="766" y="36"/>
                  </a:moveTo>
                  <a:lnTo>
                    <a:pt x="794" y="3"/>
                  </a:lnTo>
                  <a:lnTo>
                    <a:pt x="797" y="6"/>
                  </a:lnTo>
                  <a:lnTo>
                    <a:pt x="770" y="39"/>
                  </a:lnTo>
                  <a:lnTo>
                    <a:pt x="766" y="36"/>
                  </a:lnTo>
                  <a:close/>
                  <a:moveTo>
                    <a:pt x="794" y="3"/>
                  </a:moveTo>
                  <a:lnTo>
                    <a:pt x="796" y="0"/>
                  </a:lnTo>
                  <a:lnTo>
                    <a:pt x="798" y="4"/>
                  </a:lnTo>
                  <a:lnTo>
                    <a:pt x="795" y="4"/>
                  </a:lnTo>
                  <a:lnTo>
                    <a:pt x="79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1442"/>
            <p:cNvSpPr>
              <a:spLocks/>
            </p:cNvSpPr>
            <p:nvPr/>
          </p:nvSpPr>
          <p:spPr bwMode="auto">
            <a:xfrm>
              <a:off x="4551" y="2607"/>
              <a:ext cx="222" cy="210"/>
            </a:xfrm>
            <a:custGeom>
              <a:avLst/>
              <a:gdLst>
                <a:gd name="T0" fmla="*/ 376 w 130"/>
                <a:gd name="T1" fmla="*/ 61 h 121"/>
                <a:gd name="T2" fmla="*/ 350 w 130"/>
                <a:gd name="T3" fmla="*/ 97 h 121"/>
                <a:gd name="T4" fmla="*/ 321 w 130"/>
                <a:gd name="T5" fmla="*/ 144 h 121"/>
                <a:gd name="T6" fmla="*/ 251 w 130"/>
                <a:gd name="T7" fmla="*/ 213 h 121"/>
                <a:gd name="T8" fmla="*/ 174 w 130"/>
                <a:gd name="T9" fmla="*/ 246 h 121"/>
                <a:gd name="T10" fmla="*/ 70 w 130"/>
                <a:gd name="T11" fmla="*/ 304 h 121"/>
                <a:gd name="T12" fmla="*/ 0 w 130"/>
                <a:gd name="T13" fmla="*/ 364 h 121"/>
                <a:gd name="T14" fmla="*/ 58 w 130"/>
                <a:gd name="T15" fmla="*/ 337 h 121"/>
                <a:gd name="T16" fmla="*/ 102 w 130"/>
                <a:gd name="T17" fmla="*/ 292 h 121"/>
                <a:gd name="T18" fmla="*/ 149 w 130"/>
                <a:gd name="T19" fmla="*/ 278 h 121"/>
                <a:gd name="T20" fmla="*/ 254 w 130"/>
                <a:gd name="T21" fmla="*/ 238 h 121"/>
                <a:gd name="T22" fmla="*/ 324 w 130"/>
                <a:gd name="T23" fmla="*/ 193 h 121"/>
                <a:gd name="T24" fmla="*/ 355 w 130"/>
                <a:gd name="T25" fmla="*/ 127 h 121"/>
                <a:gd name="T26" fmla="*/ 364 w 130"/>
                <a:gd name="T27" fmla="*/ 75 h 121"/>
                <a:gd name="T28" fmla="*/ 376 w 130"/>
                <a:gd name="T29" fmla="*/ 61 h 1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121"/>
                <a:gd name="T47" fmla="*/ 130 w 130"/>
                <a:gd name="T48" fmla="*/ 121 h 1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121">
                  <a:moveTo>
                    <a:pt x="129" y="20"/>
                  </a:moveTo>
                  <a:cubicBezTo>
                    <a:pt x="130" y="0"/>
                    <a:pt x="117" y="37"/>
                    <a:pt x="120" y="32"/>
                  </a:cubicBezTo>
                  <a:lnTo>
                    <a:pt x="110" y="48"/>
                  </a:lnTo>
                  <a:lnTo>
                    <a:pt x="86" y="71"/>
                  </a:lnTo>
                  <a:lnTo>
                    <a:pt x="60" y="82"/>
                  </a:lnTo>
                  <a:cubicBezTo>
                    <a:pt x="60" y="82"/>
                    <a:pt x="29" y="93"/>
                    <a:pt x="24" y="101"/>
                  </a:cubicBezTo>
                  <a:cubicBezTo>
                    <a:pt x="19" y="109"/>
                    <a:pt x="0" y="121"/>
                    <a:pt x="0" y="121"/>
                  </a:cubicBezTo>
                  <a:lnTo>
                    <a:pt x="20" y="112"/>
                  </a:lnTo>
                  <a:lnTo>
                    <a:pt x="35" y="97"/>
                  </a:lnTo>
                  <a:cubicBezTo>
                    <a:pt x="35" y="97"/>
                    <a:pt x="37" y="96"/>
                    <a:pt x="51" y="92"/>
                  </a:cubicBezTo>
                  <a:cubicBezTo>
                    <a:pt x="65" y="88"/>
                    <a:pt x="80" y="82"/>
                    <a:pt x="87" y="79"/>
                  </a:cubicBezTo>
                  <a:cubicBezTo>
                    <a:pt x="94" y="76"/>
                    <a:pt x="106" y="73"/>
                    <a:pt x="111" y="64"/>
                  </a:cubicBezTo>
                  <a:cubicBezTo>
                    <a:pt x="117" y="54"/>
                    <a:pt x="122" y="42"/>
                    <a:pt x="122" y="42"/>
                  </a:cubicBezTo>
                  <a:lnTo>
                    <a:pt x="125" y="25"/>
                  </a:lnTo>
                  <a:lnTo>
                    <a:pt x="129" y="2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1443"/>
            <p:cNvSpPr>
              <a:spLocks/>
            </p:cNvSpPr>
            <p:nvPr/>
          </p:nvSpPr>
          <p:spPr bwMode="auto">
            <a:xfrm>
              <a:off x="3190" y="2546"/>
              <a:ext cx="1284" cy="625"/>
            </a:xfrm>
            <a:custGeom>
              <a:avLst/>
              <a:gdLst>
                <a:gd name="T0" fmla="*/ 0 w 753"/>
                <a:gd name="T1" fmla="*/ 1024 h 360"/>
                <a:gd name="T2" fmla="*/ 387 w 753"/>
                <a:gd name="T3" fmla="*/ 908 h 360"/>
                <a:gd name="T4" fmla="*/ 483 w 753"/>
                <a:gd name="T5" fmla="*/ 873 h 360"/>
                <a:gd name="T6" fmla="*/ 639 w 753"/>
                <a:gd name="T7" fmla="*/ 786 h 360"/>
                <a:gd name="T8" fmla="*/ 750 w 753"/>
                <a:gd name="T9" fmla="*/ 729 h 360"/>
                <a:gd name="T10" fmla="*/ 994 w 753"/>
                <a:gd name="T11" fmla="*/ 729 h 360"/>
                <a:gd name="T12" fmla="*/ 1189 w 753"/>
                <a:gd name="T13" fmla="*/ 660 h 360"/>
                <a:gd name="T14" fmla="*/ 1477 w 753"/>
                <a:gd name="T15" fmla="*/ 509 h 360"/>
                <a:gd name="T16" fmla="*/ 1930 w 753"/>
                <a:gd name="T17" fmla="*/ 168 h 360"/>
                <a:gd name="T18" fmla="*/ 2041 w 753"/>
                <a:gd name="T19" fmla="*/ 85 h 360"/>
                <a:gd name="T20" fmla="*/ 2189 w 753"/>
                <a:gd name="T21" fmla="*/ 0 h 360"/>
                <a:gd name="T22" fmla="*/ 1988 w 753"/>
                <a:gd name="T23" fmla="*/ 160 h 360"/>
                <a:gd name="T24" fmla="*/ 1888 w 753"/>
                <a:gd name="T25" fmla="*/ 347 h 360"/>
                <a:gd name="T26" fmla="*/ 1715 w 753"/>
                <a:gd name="T27" fmla="*/ 516 h 360"/>
                <a:gd name="T28" fmla="*/ 1530 w 753"/>
                <a:gd name="T29" fmla="*/ 646 h 360"/>
                <a:gd name="T30" fmla="*/ 1352 w 753"/>
                <a:gd name="T31" fmla="*/ 729 h 360"/>
                <a:gd name="T32" fmla="*/ 1142 w 753"/>
                <a:gd name="T33" fmla="*/ 856 h 360"/>
                <a:gd name="T34" fmla="*/ 1009 w 753"/>
                <a:gd name="T35" fmla="*/ 908 h 360"/>
                <a:gd name="T36" fmla="*/ 912 w 753"/>
                <a:gd name="T37" fmla="*/ 941 h 360"/>
                <a:gd name="T38" fmla="*/ 668 w 753"/>
                <a:gd name="T39" fmla="*/ 983 h 360"/>
                <a:gd name="T40" fmla="*/ 363 w 753"/>
                <a:gd name="T41" fmla="*/ 1076 h 360"/>
                <a:gd name="T42" fmla="*/ 0 w 753"/>
                <a:gd name="T43" fmla="*/ 1024 h 3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53"/>
                <a:gd name="T67" fmla="*/ 0 h 360"/>
                <a:gd name="T68" fmla="*/ 753 w 753"/>
                <a:gd name="T69" fmla="*/ 360 h 3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53" h="360">
                  <a:moveTo>
                    <a:pt x="0" y="340"/>
                  </a:moveTo>
                  <a:cubicBezTo>
                    <a:pt x="0" y="340"/>
                    <a:pt x="113" y="306"/>
                    <a:pt x="133" y="301"/>
                  </a:cubicBezTo>
                  <a:cubicBezTo>
                    <a:pt x="153" y="295"/>
                    <a:pt x="133" y="301"/>
                    <a:pt x="166" y="290"/>
                  </a:cubicBezTo>
                  <a:cubicBezTo>
                    <a:pt x="199" y="278"/>
                    <a:pt x="184" y="281"/>
                    <a:pt x="220" y="261"/>
                  </a:cubicBezTo>
                  <a:cubicBezTo>
                    <a:pt x="256" y="242"/>
                    <a:pt x="210" y="256"/>
                    <a:pt x="258" y="242"/>
                  </a:cubicBezTo>
                  <a:cubicBezTo>
                    <a:pt x="307" y="228"/>
                    <a:pt x="312" y="261"/>
                    <a:pt x="342" y="242"/>
                  </a:cubicBezTo>
                  <a:cubicBezTo>
                    <a:pt x="373" y="222"/>
                    <a:pt x="409" y="219"/>
                    <a:pt x="409" y="219"/>
                  </a:cubicBezTo>
                  <a:cubicBezTo>
                    <a:pt x="409" y="219"/>
                    <a:pt x="470" y="177"/>
                    <a:pt x="508" y="169"/>
                  </a:cubicBezTo>
                  <a:cubicBezTo>
                    <a:pt x="547" y="160"/>
                    <a:pt x="664" y="56"/>
                    <a:pt x="664" y="56"/>
                  </a:cubicBezTo>
                  <a:cubicBezTo>
                    <a:pt x="664" y="56"/>
                    <a:pt x="684" y="39"/>
                    <a:pt x="702" y="28"/>
                  </a:cubicBezTo>
                  <a:cubicBezTo>
                    <a:pt x="720" y="17"/>
                    <a:pt x="753" y="0"/>
                    <a:pt x="753" y="0"/>
                  </a:cubicBezTo>
                  <a:cubicBezTo>
                    <a:pt x="753" y="0"/>
                    <a:pt x="702" y="22"/>
                    <a:pt x="684" y="53"/>
                  </a:cubicBezTo>
                  <a:cubicBezTo>
                    <a:pt x="667" y="84"/>
                    <a:pt x="684" y="79"/>
                    <a:pt x="649" y="115"/>
                  </a:cubicBezTo>
                  <a:cubicBezTo>
                    <a:pt x="613" y="152"/>
                    <a:pt x="613" y="146"/>
                    <a:pt x="590" y="171"/>
                  </a:cubicBezTo>
                  <a:cubicBezTo>
                    <a:pt x="567" y="197"/>
                    <a:pt x="544" y="205"/>
                    <a:pt x="526" y="214"/>
                  </a:cubicBezTo>
                  <a:cubicBezTo>
                    <a:pt x="508" y="222"/>
                    <a:pt x="501" y="219"/>
                    <a:pt x="465" y="242"/>
                  </a:cubicBezTo>
                  <a:cubicBezTo>
                    <a:pt x="429" y="264"/>
                    <a:pt x="393" y="284"/>
                    <a:pt x="393" y="284"/>
                  </a:cubicBezTo>
                  <a:lnTo>
                    <a:pt x="347" y="301"/>
                  </a:lnTo>
                  <a:cubicBezTo>
                    <a:pt x="347" y="301"/>
                    <a:pt x="353" y="306"/>
                    <a:pt x="314" y="312"/>
                  </a:cubicBezTo>
                  <a:cubicBezTo>
                    <a:pt x="276" y="318"/>
                    <a:pt x="299" y="304"/>
                    <a:pt x="230" y="326"/>
                  </a:cubicBezTo>
                  <a:cubicBezTo>
                    <a:pt x="161" y="349"/>
                    <a:pt x="141" y="360"/>
                    <a:pt x="125" y="357"/>
                  </a:cubicBezTo>
                  <a:cubicBezTo>
                    <a:pt x="110" y="354"/>
                    <a:pt x="0" y="340"/>
                    <a:pt x="0" y="34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1444"/>
            <p:cNvSpPr>
              <a:spLocks/>
            </p:cNvSpPr>
            <p:nvPr/>
          </p:nvSpPr>
          <p:spPr bwMode="auto">
            <a:xfrm>
              <a:off x="3364" y="2185"/>
              <a:ext cx="143" cy="177"/>
            </a:xfrm>
            <a:custGeom>
              <a:avLst/>
              <a:gdLst>
                <a:gd name="T0" fmla="*/ 243 w 84"/>
                <a:gd name="T1" fmla="*/ 0 h 102"/>
                <a:gd name="T2" fmla="*/ 123 w 84"/>
                <a:gd name="T3" fmla="*/ 278 h 102"/>
                <a:gd name="T4" fmla="*/ 37 w 84"/>
                <a:gd name="T5" fmla="*/ 257 h 102"/>
                <a:gd name="T6" fmla="*/ 131 w 84"/>
                <a:gd name="T7" fmla="*/ 120 h 102"/>
                <a:gd name="T8" fmla="*/ 243 w 84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02"/>
                <a:gd name="T17" fmla="*/ 84 w 84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02">
                  <a:moveTo>
                    <a:pt x="84" y="0"/>
                  </a:moveTo>
                  <a:cubicBezTo>
                    <a:pt x="71" y="63"/>
                    <a:pt x="42" y="92"/>
                    <a:pt x="42" y="92"/>
                  </a:cubicBezTo>
                  <a:cubicBezTo>
                    <a:pt x="42" y="92"/>
                    <a:pt x="0" y="102"/>
                    <a:pt x="13" y="85"/>
                  </a:cubicBezTo>
                  <a:cubicBezTo>
                    <a:pt x="26" y="69"/>
                    <a:pt x="29" y="53"/>
                    <a:pt x="45" y="40"/>
                  </a:cubicBezTo>
                  <a:cubicBezTo>
                    <a:pt x="62" y="27"/>
                    <a:pt x="84" y="0"/>
                    <a:pt x="84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1445"/>
            <p:cNvSpPr>
              <a:spLocks/>
            </p:cNvSpPr>
            <p:nvPr/>
          </p:nvSpPr>
          <p:spPr bwMode="auto">
            <a:xfrm>
              <a:off x="4326" y="1711"/>
              <a:ext cx="111" cy="165"/>
            </a:xfrm>
            <a:custGeom>
              <a:avLst/>
              <a:gdLst>
                <a:gd name="T0" fmla="*/ 190 w 65"/>
                <a:gd name="T1" fmla="*/ 12 h 95"/>
                <a:gd name="T2" fmla="*/ 85 w 65"/>
                <a:gd name="T3" fmla="*/ 132 h 95"/>
                <a:gd name="T4" fmla="*/ 26 w 65"/>
                <a:gd name="T5" fmla="*/ 221 h 95"/>
                <a:gd name="T6" fmla="*/ 0 w 65"/>
                <a:gd name="T7" fmla="*/ 287 h 95"/>
                <a:gd name="T8" fmla="*/ 75 w 65"/>
                <a:gd name="T9" fmla="*/ 224 h 95"/>
                <a:gd name="T10" fmla="*/ 131 w 65"/>
                <a:gd name="T11" fmla="*/ 142 h 95"/>
                <a:gd name="T12" fmla="*/ 190 w 65"/>
                <a:gd name="T13" fmla="*/ 12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95"/>
                <a:gd name="T23" fmla="*/ 65 w 65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95">
                  <a:moveTo>
                    <a:pt x="65" y="4"/>
                  </a:moveTo>
                  <a:cubicBezTo>
                    <a:pt x="65" y="9"/>
                    <a:pt x="38" y="31"/>
                    <a:pt x="29" y="44"/>
                  </a:cubicBezTo>
                  <a:cubicBezTo>
                    <a:pt x="20" y="58"/>
                    <a:pt x="9" y="73"/>
                    <a:pt x="9" y="73"/>
                  </a:cubicBezTo>
                  <a:lnTo>
                    <a:pt x="0" y="95"/>
                  </a:lnTo>
                  <a:cubicBezTo>
                    <a:pt x="0" y="95"/>
                    <a:pt x="19" y="82"/>
                    <a:pt x="26" y="74"/>
                  </a:cubicBezTo>
                  <a:cubicBezTo>
                    <a:pt x="32" y="66"/>
                    <a:pt x="45" y="47"/>
                    <a:pt x="45" y="47"/>
                  </a:cubicBezTo>
                  <a:cubicBezTo>
                    <a:pt x="45" y="47"/>
                    <a:pt x="64" y="0"/>
                    <a:pt x="65" y="4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1446"/>
            <p:cNvSpPr>
              <a:spLocks/>
            </p:cNvSpPr>
            <p:nvPr/>
          </p:nvSpPr>
          <p:spPr bwMode="auto">
            <a:xfrm>
              <a:off x="3345" y="2549"/>
              <a:ext cx="358" cy="276"/>
            </a:xfrm>
            <a:custGeom>
              <a:avLst/>
              <a:gdLst>
                <a:gd name="T0" fmla="*/ 433 w 210"/>
                <a:gd name="T1" fmla="*/ 142 h 159"/>
                <a:gd name="T2" fmla="*/ 99 w 210"/>
                <a:gd name="T3" fmla="*/ 380 h 159"/>
                <a:gd name="T4" fmla="*/ 0 w 210"/>
                <a:gd name="T5" fmla="*/ 430 h 159"/>
                <a:gd name="T6" fmla="*/ 152 w 210"/>
                <a:gd name="T7" fmla="*/ 439 h 159"/>
                <a:gd name="T8" fmla="*/ 343 w 210"/>
                <a:gd name="T9" fmla="*/ 283 h 159"/>
                <a:gd name="T10" fmla="*/ 477 w 210"/>
                <a:gd name="T11" fmla="*/ 184 h 159"/>
                <a:gd name="T12" fmla="*/ 610 w 210"/>
                <a:gd name="T13" fmla="*/ 0 h 159"/>
                <a:gd name="T14" fmla="*/ 433 w 210"/>
                <a:gd name="T15" fmla="*/ 142 h 1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0"/>
                <a:gd name="T25" fmla="*/ 0 h 159"/>
                <a:gd name="T26" fmla="*/ 210 w 210"/>
                <a:gd name="T27" fmla="*/ 159 h 1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0" h="159">
                  <a:moveTo>
                    <a:pt x="149" y="47"/>
                  </a:moveTo>
                  <a:cubicBezTo>
                    <a:pt x="69" y="130"/>
                    <a:pt x="38" y="124"/>
                    <a:pt x="34" y="126"/>
                  </a:cubicBezTo>
                  <a:lnTo>
                    <a:pt x="0" y="143"/>
                  </a:lnTo>
                  <a:cubicBezTo>
                    <a:pt x="0" y="143"/>
                    <a:pt x="37" y="159"/>
                    <a:pt x="52" y="146"/>
                  </a:cubicBezTo>
                  <a:cubicBezTo>
                    <a:pt x="67" y="133"/>
                    <a:pt x="96" y="117"/>
                    <a:pt x="118" y="94"/>
                  </a:cubicBezTo>
                  <a:cubicBezTo>
                    <a:pt x="140" y="72"/>
                    <a:pt x="150" y="65"/>
                    <a:pt x="164" y="61"/>
                  </a:cubicBezTo>
                  <a:cubicBezTo>
                    <a:pt x="178" y="57"/>
                    <a:pt x="210" y="0"/>
                    <a:pt x="210" y="0"/>
                  </a:cubicBezTo>
                  <a:lnTo>
                    <a:pt x="149" y="4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1447"/>
            <p:cNvSpPr>
              <a:spLocks noEditPoints="1"/>
            </p:cNvSpPr>
            <p:nvPr/>
          </p:nvSpPr>
          <p:spPr bwMode="auto">
            <a:xfrm>
              <a:off x="3170" y="2074"/>
              <a:ext cx="1146" cy="975"/>
            </a:xfrm>
            <a:custGeom>
              <a:avLst/>
              <a:gdLst>
                <a:gd name="T0" fmla="*/ 1925 w 672"/>
                <a:gd name="T1" fmla="*/ 62 h 562"/>
                <a:gd name="T2" fmla="*/ 1876 w 672"/>
                <a:gd name="T3" fmla="*/ 156 h 562"/>
                <a:gd name="T4" fmla="*/ 1859 w 672"/>
                <a:gd name="T5" fmla="*/ 217 h 562"/>
                <a:gd name="T6" fmla="*/ 1797 w 672"/>
                <a:gd name="T7" fmla="*/ 311 h 562"/>
                <a:gd name="T8" fmla="*/ 1777 w 672"/>
                <a:gd name="T9" fmla="*/ 376 h 562"/>
                <a:gd name="T10" fmla="*/ 1772 w 672"/>
                <a:gd name="T11" fmla="*/ 527 h 562"/>
                <a:gd name="T12" fmla="*/ 1751 w 672"/>
                <a:gd name="T13" fmla="*/ 659 h 562"/>
                <a:gd name="T14" fmla="*/ 1681 w 672"/>
                <a:gd name="T15" fmla="*/ 779 h 562"/>
                <a:gd name="T16" fmla="*/ 1617 w 672"/>
                <a:gd name="T17" fmla="*/ 930 h 562"/>
                <a:gd name="T18" fmla="*/ 1584 w 672"/>
                <a:gd name="T19" fmla="*/ 987 h 562"/>
                <a:gd name="T20" fmla="*/ 1567 w 672"/>
                <a:gd name="T21" fmla="*/ 1011 h 562"/>
                <a:gd name="T22" fmla="*/ 1501 w 672"/>
                <a:gd name="T23" fmla="*/ 1107 h 562"/>
                <a:gd name="T24" fmla="*/ 1501 w 672"/>
                <a:gd name="T25" fmla="*/ 1107 h 562"/>
                <a:gd name="T26" fmla="*/ 1390 w 672"/>
                <a:gd name="T27" fmla="*/ 1270 h 562"/>
                <a:gd name="T28" fmla="*/ 1230 w 672"/>
                <a:gd name="T29" fmla="*/ 1433 h 562"/>
                <a:gd name="T30" fmla="*/ 1151 w 672"/>
                <a:gd name="T31" fmla="*/ 1466 h 562"/>
                <a:gd name="T32" fmla="*/ 1108 w 672"/>
                <a:gd name="T33" fmla="*/ 1475 h 562"/>
                <a:gd name="T34" fmla="*/ 1056 w 672"/>
                <a:gd name="T35" fmla="*/ 1499 h 562"/>
                <a:gd name="T36" fmla="*/ 1006 w 672"/>
                <a:gd name="T37" fmla="*/ 1499 h 562"/>
                <a:gd name="T38" fmla="*/ 916 w 672"/>
                <a:gd name="T39" fmla="*/ 1504 h 562"/>
                <a:gd name="T40" fmla="*/ 904 w 672"/>
                <a:gd name="T41" fmla="*/ 1495 h 562"/>
                <a:gd name="T42" fmla="*/ 895 w 672"/>
                <a:gd name="T43" fmla="*/ 1528 h 562"/>
                <a:gd name="T44" fmla="*/ 841 w 672"/>
                <a:gd name="T45" fmla="*/ 1586 h 562"/>
                <a:gd name="T46" fmla="*/ 774 w 672"/>
                <a:gd name="T47" fmla="*/ 1594 h 562"/>
                <a:gd name="T48" fmla="*/ 648 w 672"/>
                <a:gd name="T49" fmla="*/ 1584 h 562"/>
                <a:gd name="T50" fmla="*/ 593 w 672"/>
                <a:gd name="T51" fmla="*/ 1572 h 562"/>
                <a:gd name="T52" fmla="*/ 544 w 672"/>
                <a:gd name="T53" fmla="*/ 1594 h 562"/>
                <a:gd name="T54" fmla="*/ 527 w 672"/>
                <a:gd name="T55" fmla="*/ 1598 h 562"/>
                <a:gd name="T56" fmla="*/ 478 w 672"/>
                <a:gd name="T57" fmla="*/ 1617 h 562"/>
                <a:gd name="T58" fmla="*/ 360 w 672"/>
                <a:gd name="T59" fmla="*/ 1659 h 562"/>
                <a:gd name="T60" fmla="*/ 305 w 672"/>
                <a:gd name="T61" fmla="*/ 1643 h 562"/>
                <a:gd name="T62" fmla="*/ 261 w 672"/>
                <a:gd name="T63" fmla="*/ 1631 h 562"/>
                <a:gd name="T64" fmla="*/ 95 w 672"/>
                <a:gd name="T65" fmla="*/ 1646 h 562"/>
                <a:gd name="T66" fmla="*/ 15 w 672"/>
                <a:gd name="T67" fmla="*/ 1679 h 562"/>
                <a:gd name="T68" fmla="*/ 15 w 672"/>
                <a:gd name="T69" fmla="*/ 1688 h 562"/>
                <a:gd name="T70" fmla="*/ 15 w 672"/>
                <a:gd name="T71" fmla="*/ 1688 h 562"/>
                <a:gd name="T72" fmla="*/ 26 w 672"/>
                <a:gd name="T73" fmla="*/ 1638 h 562"/>
                <a:gd name="T74" fmla="*/ 252 w 672"/>
                <a:gd name="T75" fmla="*/ 1539 h 562"/>
                <a:gd name="T76" fmla="*/ 351 w 672"/>
                <a:gd name="T77" fmla="*/ 1511 h 562"/>
                <a:gd name="T78" fmla="*/ 380 w 672"/>
                <a:gd name="T79" fmla="*/ 1502 h 562"/>
                <a:gd name="T80" fmla="*/ 454 w 672"/>
                <a:gd name="T81" fmla="*/ 1478 h 562"/>
                <a:gd name="T82" fmla="*/ 585 w 672"/>
                <a:gd name="T83" fmla="*/ 1438 h 562"/>
                <a:gd name="T84" fmla="*/ 680 w 672"/>
                <a:gd name="T85" fmla="*/ 1384 h 562"/>
                <a:gd name="T86" fmla="*/ 755 w 672"/>
                <a:gd name="T87" fmla="*/ 1369 h 562"/>
                <a:gd name="T88" fmla="*/ 945 w 672"/>
                <a:gd name="T89" fmla="*/ 1286 h 562"/>
                <a:gd name="T90" fmla="*/ 1068 w 672"/>
                <a:gd name="T91" fmla="*/ 1119 h 562"/>
                <a:gd name="T92" fmla="*/ 1076 w 672"/>
                <a:gd name="T93" fmla="*/ 1131 h 562"/>
                <a:gd name="T94" fmla="*/ 1091 w 672"/>
                <a:gd name="T95" fmla="*/ 1086 h 562"/>
                <a:gd name="T96" fmla="*/ 1143 w 672"/>
                <a:gd name="T97" fmla="*/ 1029 h 562"/>
                <a:gd name="T98" fmla="*/ 1143 w 672"/>
                <a:gd name="T99" fmla="*/ 1029 h 562"/>
                <a:gd name="T100" fmla="*/ 1187 w 672"/>
                <a:gd name="T101" fmla="*/ 1008 h 562"/>
                <a:gd name="T102" fmla="*/ 1349 w 672"/>
                <a:gd name="T103" fmla="*/ 869 h 562"/>
                <a:gd name="T104" fmla="*/ 1455 w 672"/>
                <a:gd name="T105" fmla="*/ 758 h 562"/>
                <a:gd name="T106" fmla="*/ 1596 w 672"/>
                <a:gd name="T107" fmla="*/ 631 h 562"/>
                <a:gd name="T108" fmla="*/ 1681 w 672"/>
                <a:gd name="T109" fmla="*/ 472 h 562"/>
                <a:gd name="T110" fmla="*/ 1731 w 672"/>
                <a:gd name="T111" fmla="*/ 389 h 562"/>
                <a:gd name="T112" fmla="*/ 1782 w 672"/>
                <a:gd name="T113" fmla="*/ 271 h 562"/>
                <a:gd name="T114" fmla="*/ 1811 w 672"/>
                <a:gd name="T115" fmla="*/ 213 h 562"/>
                <a:gd name="T116" fmla="*/ 1843 w 672"/>
                <a:gd name="T117" fmla="*/ 147 h 562"/>
                <a:gd name="T118" fmla="*/ 1884 w 672"/>
                <a:gd name="T119" fmla="*/ 73 h 5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72"/>
                <a:gd name="T181" fmla="*/ 0 h 562"/>
                <a:gd name="T182" fmla="*/ 672 w 672"/>
                <a:gd name="T183" fmla="*/ 562 h 5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72" h="562">
                  <a:moveTo>
                    <a:pt x="671" y="5"/>
                  </a:moveTo>
                  <a:cubicBezTo>
                    <a:pt x="671" y="5"/>
                    <a:pt x="672" y="11"/>
                    <a:pt x="667" y="23"/>
                  </a:cubicBezTo>
                  <a:lnTo>
                    <a:pt x="662" y="21"/>
                  </a:lnTo>
                  <a:cubicBezTo>
                    <a:pt x="667" y="10"/>
                    <a:pt x="667" y="5"/>
                    <a:pt x="667" y="5"/>
                  </a:cubicBezTo>
                  <a:lnTo>
                    <a:pt x="671" y="5"/>
                  </a:lnTo>
                  <a:close/>
                  <a:moveTo>
                    <a:pt x="667" y="23"/>
                  </a:moveTo>
                  <a:cubicBezTo>
                    <a:pt x="662" y="34"/>
                    <a:pt x="649" y="54"/>
                    <a:pt x="649" y="54"/>
                  </a:cubicBezTo>
                  <a:lnTo>
                    <a:pt x="645" y="51"/>
                  </a:lnTo>
                  <a:cubicBezTo>
                    <a:pt x="645" y="51"/>
                    <a:pt x="658" y="32"/>
                    <a:pt x="662" y="21"/>
                  </a:cubicBezTo>
                  <a:lnTo>
                    <a:pt x="667" y="23"/>
                  </a:lnTo>
                  <a:close/>
                  <a:moveTo>
                    <a:pt x="645" y="52"/>
                  </a:moveTo>
                  <a:lnTo>
                    <a:pt x="645" y="51"/>
                  </a:lnTo>
                  <a:lnTo>
                    <a:pt x="647" y="53"/>
                  </a:lnTo>
                  <a:lnTo>
                    <a:pt x="645" y="52"/>
                  </a:lnTo>
                  <a:close/>
                  <a:moveTo>
                    <a:pt x="649" y="54"/>
                  </a:moveTo>
                  <a:cubicBezTo>
                    <a:pt x="649" y="54"/>
                    <a:pt x="645" y="61"/>
                    <a:pt x="644" y="73"/>
                  </a:cubicBezTo>
                  <a:lnTo>
                    <a:pt x="639" y="72"/>
                  </a:lnTo>
                  <a:cubicBezTo>
                    <a:pt x="641" y="60"/>
                    <a:pt x="645" y="52"/>
                    <a:pt x="645" y="52"/>
                  </a:cubicBezTo>
                  <a:lnTo>
                    <a:pt x="649" y="54"/>
                  </a:lnTo>
                  <a:close/>
                  <a:moveTo>
                    <a:pt x="644" y="73"/>
                  </a:moveTo>
                  <a:lnTo>
                    <a:pt x="644" y="73"/>
                  </a:lnTo>
                  <a:lnTo>
                    <a:pt x="642" y="73"/>
                  </a:lnTo>
                  <a:lnTo>
                    <a:pt x="644" y="73"/>
                  </a:lnTo>
                  <a:close/>
                  <a:moveTo>
                    <a:pt x="644" y="73"/>
                  </a:moveTo>
                  <a:cubicBezTo>
                    <a:pt x="642" y="86"/>
                    <a:pt x="622" y="106"/>
                    <a:pt x="622" y="106"/>
                  </a:cubicBezTo>
                  <a:lnTo>
                    <a:pt x="619" y="102"/>
                  </a:lnTo>
                  <a:cubicBezTo>
                    <a:pt x="619" y="102"/>
                    <a:pt x="638" y="84"/>
                    <a:pt x="639" y="72"/>
                  </a:cubicBezTo>
                  <a:lnTo>
                    <a:pt x="644" y="73"/>
                  </a:lnTo>
                  <a:close/>
                  <a:moveTo>
                    <a:pt x="618" y="103"/>
                  </a:moveTo>
                  <a:lnTo>
                    <a:pt x="619" y="102"/>
                  </a:lnTo>
                  <a:lnTo>
                    <a:pt x="620" y="104"/>
                  </a:lnTo>
                  <a:lnTo>
                    <a:pt x="618" y="103"/>
                  </a:lnTo>
                  <a:close/>
                  <a:moveTo>
                    <a:pt x="623" y="105"/>
                  </a:moveTo>
                  <a:lnTo>
                    <a:pt x="615" y="126"/>
                  </a:lnTo>
                  <a:lnTo>
                    <a:pt x="611" y="125"/>
                  </a:lnTo>
                  <a:lnTo>
                    <a:pt x="618" y="103"/>
                  </a:lnTo>
                  <a:lnTo>
                    <a:pt x="623" y="105"/>
                  </a:lnTo>
                  <a:close/>
                  <a:moveTo>
                    <a:pt x="611" y="125"/>
                  </a:moveTo>
                  <a:lnTo>
                    <a:pt x="611" y="125"/>
                  </a:lnTo>
                  <a:lnTo>
                    <a:pt x="613" y="125"/>
                  </a:lnTo>
                  <a:lnTo>
                    <a:pt x="611" y="125"/>
                  </a:lnTo>
                  <a:close/>
                  <a:moveTo>
                    <a:pt x="615" y="126"/>
                  </a:moveTo>
                  <a:cubicBezTo>
                    <a:pt x="615" y="126"/>
                    <a:pt x="613" y="167"/>
                    <a:pt x="611" y="175"/>
                  </a:cubicBezTo>
                  <a:lnTo>
                    <a:pt x="606" y="174"/>
                  </a:lnTo>
                  <a:cubicBezTo>
                    <a:pt x="608" y="166"/>
                    <a:pt x="611" y="125"/>
                    <a:pt x="611" y="125"/>
                  </a:cubicBezTo>
                  <a:lnTo>
                    <a:pt x="615" y="126"/>
                  </a:lnTo>
                  <a:close/>
                  <a:moveTo>
                    <a:pt x="611" y="175"/>
                  </a:moveTo>
                  <a:lnTo>
                    <a:pt x="611" y="175"/>
                  </a:lnTo>
                  <a:lnTo>
                    <a:pt x="606" y="174"/>
                  </a:lnTo>
                  <a:lnTo>
                    <a:pt x="611" y="175"/>
                  </a:lnTo>
                  <a:close/>
                  <a:moveTo>
                    <a:pt x="606" y="174"/>
                  </a:moveTo>
                  <a:lnTo>
                    <a:pt x="606" y="174"/>
                  </a:lnTo>
                  <a:lnTo>
                    <a:pt x="609" y="175"/>
                  </a:lnTo>
                  <a:lnTo>
                    <a:pt x="606" y="174"/>
                  </a:lnTo>
                  <a:close/>
                  <a:moveTo>
                    <a:pt x="611" y="175"/>
                  </a:moveTo>
                  <a:cubicBezTo>
                    <a:pt x="610" y="178"/>
                    <a:pt x="611" y="182"/>
                    <a:pt x="611" y="187"/>
                  </a:cubicBezTo>
                  <a:lnTo>
                    <a:pt x="606" y="188"/>
                  </a:lnTo>
                  <a:cubicBezTo>
                    <a:pt x="606" y="182"/>
                    <a:pt x="606" y="177"/>
                    <a:pt x="606" y="174"/>
                  </a:cubicBezTo>
                  <a:lnTo>
                    <a:pt x="611" y="175"/>
                  </a:lnTo>
                  <a:close/>
                  <a:moveTo>
                    <a:pt x="611" y="187"/>
                  </a:moveTo>
                  <a:cubicBezTo>
                    <a:pt x="612" y="199"/>
                    <a:pt x="613" y="214"/>
                    <a:pt x="605" y="222"/>
                  </a:cubicBezTo>
                  <a:lnTo>
                    <a:pt x="602" y="219"/>
                  </a:lnTo>
                  <a:cubicBezTo>
                    <a:pt x="609" y="212"/>
                    <a:pt x="607" y="198"/>
                    <a:pt x="606" y="188"/>
                  </a:cubicBezTo>
                  <a:lnTo>
                    <a:pt x="611" y="187"/>
                  </a:lnTo>
                  <a:close/>
                  <a:moveTo>
                    <a:pt x="605" y="222"/>
                  </a:moveTo>
                  <a:cubicBezTo>
                    <a:pt x="594" y="233"/>
                    <a:pt x="582" y="261"/>
                    <a:pt x="582" y="261"/>
                  </a:cubicBezTo>
                  <a:lnTo>
                    <a:pt x="578" y="259"/>
                  </a:lnTo>
                  <a:cubicBezTo>
                    <a:pt x="578" y="259"/>
                    <a:pt x="590" y="230"/>
                    <a:pt x="602" y="219"/>
                  </a:cubicBezTo>
                  <a:lnTo>
                    <a:pt x="605" y="222"/>
                  </a:lnTo>
                  <a:close/>
                  <a:moveTo>
                    <a:pt x="578" y="259"/>
                  </a:moveTo>
                  <a:lnTo>
                    <a:pt x="578" y="259"/>
                  </a:lnTo>
                  <a:lnTo>
                    <a:pt x="580" y="260"/>
                  </a:lnTo>
                  <a:lnTo>
                    <a:pt x="578" y="259"/>
                  </a:lnTo>
                  <a:close/>
                  <a:moveTo>
                    <a:pt x="582" y="261"/>
                  </a:moveTo>
                  <a:cubicBezTo>
                    <a:pt x="582" y="261"/>
                    <a:pt x="577" y="274"/>
                    <a:pt x="566" y="291"/>
                  </a:cubicBezTo>
                  <a:lnTo>
                    <a:pt x="562" y="288"/>
                  </a:lnTo>
                  <a:cubicBezTo>
                    <a:pt x="573" y="272"/>
                    <a:pt x="578" y="259"/>
                    <a:pt x="578" y="259"/>
                  </a:cubicBezTo>
                  <a:lnTo>
                    <a:pt x="582" y="261"/>
                  </a:lnTo>
                  <a:close/>
                  <a:moveTo>
                    <a:pt x="566" y="291"/>
                  </a:moveTo>
                  <a:cubicBezTo>
                    <a:pt x="561" y="299"/>
                    <a:pt x="558" y="304"/>
                    <a:pt x="556" y="309"/>
                  </a:cubicBezTo>
                  <a:lnTo>
                    <a:pt x="552" y="307"/>
                  </a:lnTo>
                  <a:cubicBezTo>
                    <a:pt x="554" y="302"/>
                    <a:pt x="557" y="296"/>
                    <a:pt x="562" y="288"/>
                  </a:cubicBezTo>
                  <a:lnTo>
                    <a:pt x="566" y="291"/>
                  </a:lnTo>
                  <a:close/>
                  <a:moveTo>
                    <a:pt x="556" y="309"/>
                  </a:moveTo>
                  <a:cubicBezTo>
                    <a:pt x="553" y="315"/>
                    <a:pt x="550" y="321"/>
                    <a:pt x="545" y="328"/>
                  </a:cubicBezTo>
                  <a:lnTo>
                    <a:pt x="541" y="325"/>
                  </a:lnTo>
                  <a:cubicBezTo>
                    <a:pt x="546" y="318"/>
                    <a:pt x="549" y="313"/>
                    <a:pt x="552" y="307"/>
                  </a:cubicBezTo>
                  <a:lnTo>
                    <a:pt x="556" y="309"/>
                  </a:lnTo>
                  <a:close/>
                  <a:moveTo>
                    <a:pt x="545" y="328"/>
                  </a:moveTo>
                  <a:cubicBezTo>
                    <a:pt x="542" y="331"/>
                    <a:pt x="540" y="334"/>
                    <a:pt x="539" y="336"/>
                  </a:cubicBezTo>
                  <a:lnTo>
                    <a:pt x="535" y="333"/>
                  </a:lnTo>
                  <a:cubicBezTo>
                    <a:pt x="537" y="331"/>
                    <a:pt x="539" y="328"/>
                    <a:pt x="541" y="325"/>
                  </a:cubicBezTo>
                  <a:lnTo>
                    <a:pt x="545" y="328"/>
                  </a:lnTo>
                  <a:close/>
                  <a:moveTo>
                    <a:pt x="539" y="336"/>
                  </a:moveTo>
                  <a:cubicBezTo>
                    <a:pt x="532" y="344"/>
                    <a:pt x="527" y="351"/>
                    <a:pt x="516" y="368"/>
                  </a:cubicBezTo>
                  <a:lnTo>
                    <a:pt x="512" y="365"/>
                  </a:lnTo>
                  <a:cubicBezTo>
                    <a:pt x="523" y="348"/>
                    <a:pt x="528" y="341"/>
                    <a:pt x="535" y="333"/>
                  </a:cubicBezTo>
                  <a:lnTo>
                    <a:pt x="539" y="336"/>
                  </a:lnTo>
                  <a:close/>
                  <a:moveTo>
                    <a:pt x="512" y="365"/>
                  </a:moveTo>
                  <a:lnTo>
                    <a:pt x="512" y="365"/>
                  </a:lnTo>
                  <a:lnTo>
                    <a:pt x="514" y="367"/>
                  </a:lnTo>
                  <a:lnTo>
                    <a:pt x="512" y="365"/>
                  </a:lnTo>
                  <a:close/>
                  <a:moveTo>
                    <a:pt x="516" y="368"/>
                  </a:moveTo>
                  <a:lnTo>
                    <a:pt x="516" y="368"/>
                  </a:lnTo>
                  <a:lnTo>
                    <a:pt x="512" y="365"/>
                  </a:lnTo>
                  <a:lnTo>
                    <a:pt x="516" y="368"/>
                  </a:lnTo>
                  <a:close/>
                  <a:moveTo>
                    <a:pt x="516" y="368"/>
                  </a:moveTo>
                  <a:lnTo>
                    <a:pt x="516" y="368"/>
                  </a:lnTo>
                  <a:lnTo>
                    <a:pt x="514" y="367"/>
                  </a:lnTo>
                  <a:lnTo>
                    <a:pt x="516" y="368"/>
                  </a:lnTo>
                  <a:close/>
                  <a:moveTo>
                    <a:pt x="516" y="368"/>
                  </a:moveTo>
                  <a:cubicBezTo>
                    <a:pt x="512" y="374"/>
                    <a:pt x="508" y="381"/>
                    <a:pt x="504" y="387"/>
                  </a:cubicBezTo>
                  <a:lnTo>
                    <a:pt x="500" y="385"/>
                  </a:lnTo>
                  <a:cubicBezTo>
                    <a:pt x="504" y="379"/>
                    <a:pt x="508" y="373"/>
                    <a:pt x="512" y="365"/>
                  </a:cubicBezTo>
                  <a:lnTo>
                    <a:pt x="516" y="368"/>
                  </a:lnTo>
                  <a:close/>
                  <a:moveTo>
                    <a:pt x="504" y="387"/>
                  </a:moveTo>
                  <a:cubicBezTo>
                    <a:pt x="495" y="402"/>
                    <a:pt x="487" y="414"/>
                    <a:pt x="482" y="424"/>
                  </a:cubicBezTo>
                  <a:lnTo>
                    <a:pt x="478" y="422"/>
                  </a:lnTo>
                  <a:cubicBezTo>
                    <a:pt x="483" y="412"/>
                    <a:pt x="491" y="399"/>
                    <a:pt x="500" y="385"/>
                  </a:cubicBezTo>
                  <a:lnTo>
                    <a:pt x="504" y="387"/>
                  </a:lnTo>
                  <a:close/>
                  <a:moveTo>
                    <a:pt x="482" y="424"/>
                  </a:moveTo>
                  <a:cubicBezTo>
                    <a:pt x="481" y="426"/>
                    <a:pt x="480" y="429"/>
                    <a:pt x="479" y="431"/>
                  </a:cubicBezTo>
                  <a:lnTo>
                    <a:pt x="475" y="429"/>
                  </a:lnTo>
                  <a:cubicBezTo>
                    <a:pt x="476" y="427"/>
                    <a:pt x="477" y="424"/>
                    <a:pt x="478" y="422"/>
                  </a:cubicBezTo>
                  <a:lnTo>
                    <a:pt x="482" y="424"/>
                  </a:lnTo>
                  <a:close/>
                  <a:moveTo>
                    <a:pt x="479" y="431"/>
                  </a:moveTo>
                  <a:cubicBezTo>
                    <a:pt x="474" y="441"/>
                    <a:pt x="470" y="450"/>
                    <a:pt x="463" y="458"/>
                  </a:cubicBezTo>
                  <a:lnTo>
                    <a:pt x="459" y="456"/>
                  </a:lnTo>
                  <a:cubicBezTo>
                    <a:pt x="466" y="447"/>
                    <a:pt x="469" y="439"/>
                    <a:pt x="475" y="429"/>
                  </a:cubicBezTo>
                  <a:lnTo>
                    <a:pt x="479" y="431"/>
                  </a:lnTo>
                  <a:close/>
                  <a:moveTo>
                    <a:pt x="463" y="458"/>
                  </a:moveTo>
                  <a:cubicBezTo>
                    <a:pt x="455" y="469"/>
                    <a:pt x="425" y="480"/>
                    <a:pt x="425" y="480"/>
                  </a:cubicBezTo>
                  <a:lnTo>
                    <a:pt x="423" y="476"/>
                  </a:lnTo>
                  <a:cubicBezTo>
                    <a:pt x="424" y="476"/>
                    <a:pt x="452" y="465"/>
                    <a:pt x="459" y="456"/>
                  </a:cubicBezTo>
                  <a:lnTo>
                    <a:pt x="463" y="458"/>
                  </a:lnTo>
                  <a:close/>
                  <a:moveTo>
                    <a:pt x="423" y="476"/>
                  </a:moveTo>
                  <a:lnTo>
                    <a:pt x="423" y="476"/>
                  </a:lnTo>
                  <a:lnTo>
                    <a:pt x="424" y="478"/>
                  </a:lnTo>
                  <a:lnTo>
                    <a:pt x="423" y="476"/>
                  </a:lnTo>
                  <a:close/>
                  <a:moveTo>
                    <a:pt x="426" y="480"/>
                  </a:moveTo>
                  <a:cubicBezTo>
                    <a:pt x="426" y="480"/>
                    <a:pt x="413" y="489"/>
                    <a:pt x="397" y="492"/>
                  </a:cubicBezTo>
                  <a:lnTo>
                    <a:pt x="396" y="487"/>
                  </a:lnTo>
                  <a:cubicBezTo>
                    <a:pt x="411" y="485"/>
                    <a:pt x="423" y="476"/>
                    <a:pt x="423" y="476"/>
                  </a:cubicBezTo>
                  <a:lnTo>
                    <a:pt x="426" y="480"/>
                  </a:lnTo>
                  <a:close/>
                  <a:moveTo>
                    <a:pt x="396" y="487"/>
                  </a:moveTo>
                  <a:lnTo>
                    <a:pt x="396" y="487"/>
                  </a:lnTo>
                  <a:lnTo>
                    <a:pt x="396" y="490"/>
                  </a:lnTo>
                  <a:lnTo>
                    <a:pt x="396" y="487"/>
                  </a:lnTo>
                  <a:close/>
                  <a:moveTo>
                    <a:pt x="397" y="492"/>
                  </a:moveTo>
                  <a:cubicBezTo>
                    <a:pt x="390" y="493"/>
                    <a:pt x="386" y="494"/>
                    <a:pt x="383" y="495"/>
                  </a:cubicBezTo>
                  <a:lnTo>
                    <a:pt x="381" y="490"/>
                  </a:lnTo>
                  <a:cubicBezTo>
                    <a:pt x="385" y="489"/>
                    <a:pt x="390" y="488"/>
                    <a:pt x="396" y="487"/>
                  </a:cubicBezTo>
                  <a:lnTo>
                    <a:pt x="397" y="492"/>
                  </a:lnTo>
                  <a:close/>
                  <a:moveTo>
                    <a:pt x="383" y="495"/>
                  </a:moveTo>
                  <a:cubicBezTo>
                    <a:pt x="377" y="496"/>
                    <a:pt x="373" y="498"/>
                    <a:pt x="364" y="498"/>
                  </a:cubicBezTo>
                  <a:lnTo>
                    <a:pt x="363" y="493"/>
                  </a:lnTo>
                  <a:cubicBezTo>
                    <a:pt x="372" y="493"/>
                    <a:pt x="376" y="492"/>
                    <a:pt x="381" y="490"/>
                  </a:cubicBezTo>
                  <a:lnTo>
                    <a:pt x="383" y="495"/>
                  </a:lnTo>
                  <a:close/>
                  <a:moveTo>
                    <a:pt x="364" y="498"/>
                  </a:moveTo>
                  <a:lnTo>
                    <a:pt x="363" y="498"/>
                  </a:lnTo>
                  <a:lnTo>
                    <a:pt x="363" y="493"/>
                  </a:lnTo>
                  <a:lnTo>
                    <a:pt x="364" y="498"/>
                  </a:lnTo>
                  <a:close/>
                  <a:moveTo>
                    <a:pt x="363" y="498"/>
                  </a:moveTo>
                  <a:lnTo>
                    <a:pt x="363" y="498"/>
                  </a:lnTo>
                  <a:lnTo>
                    <a:pt x="363" y="496"/>
                  </a:lnTo>
                  <a:lnTo>
                    <a:pt x="363" y="498"/>
                  </a:lnTo>
                  <a:close/>
                  <a:moveTo>
                    <a:pt x="363" y="498"/>
                  </a:moveTo>
                  <a:cubicBezTo>
                    <a:pt x="358" y="498"/>
                    <a:pt x="352" y="498"/>
                    <a:pt x="346" y="498"/>
                  </a:cubicBezTo>
                  <a:lnTo>
                    <a:pt x="346" y="493"/>
                  </a:lnTo>
                  <a:cubicBezTo>
                    <a:pt x="352" y="493"/>
                    <a:pt x="359" y="494"/>
                    <a:pt x="363" y="493"/>
                  </a:cubicBezTo>
                  <a:lnTo>
                    <a:pt x="363" y="498"/>
                  </a:lnTo>
                  <a:close/>
                  <a:moveTo>
                    <a:pt x="346" y="498"/>
                  </a:moveTo>
                  <a:cubicBezTo>
                    <a:pt x="333" y="497"/>
                    <a:pt x="319" y="496"/>
                    <a:pt x="315" y="500"/>
                  </a:cubicBezTo>
                  <a:lnTo>
                    <a:pt x="311" y="497"/>
                  </a:lnTo>
                  <a:cubicBezTo>
                    <a:pt x="317" y="491"/>
                    <a:pt x="332" y="492"/>
                    <a:pt x="346" y="493"/>
                  </a:cubicBezTo>
                  <a:lnTo>
                    <a:pt x="346" y="498"/>
                  </a:lnTo>
                  <a:close/>
                  <a:moveTo>
                    <a:pt x="315" y="500"/>
                  </a:moveTo>
                  <a:lnTo>
                    <a:pt x="315" y="500"/>
                  </a:lnTo>
                  <a:lnTo>
                    <a:pt x="313" y="498"/>
                  </a:lnTo>
                  <a:lnTo>
                    <a:pt x="315" y="500"/>
                  </a:lnTo>
                  <a:close/>
                  <a:moveTo>
                    <a:pt x="315" y="500"/>
                  </a:moveTo>
                  <a:lnTo>
                    <a:pt x="315" y="500"/>
                  </a:lnTo>
                  <a:lnTo>
                    <a:pt x="311" y="497"/>
                  </a:lnTo>
                  <a:lnTo>
                    <a:pt x="315" y="500"/>
                  </a:lnTo>
                  <a:close/>
                  <a:moveTo>
                    <a:pt x="311" y="497"/>
                  </a:moveTo>
                  <a:lnTo>
                    <a:pt x="311" y="497"/>
                  </a:lnTo>
                  <a:lnTo>
                    <a:pt x="313" y="498"/>
                  </a:lnTo>
                  <a:lnTo>
                    <a:pt x="311" y="497"/>
                  </a:lnTo>
                  <a:close/>
                  <a:moveTo>
                    <a:pt x="315" y="500"/>
                  </a:moveTo>
                  <a:cubicBezTo>
                    <a:pt x="313" y="502"/>
                    <a:pt x="310" y="505"/>
                    <a:pt x="308" y="508"/>
                  </a:cubicBezTo>
                  <a:lnTo>
                    <a:pt x="304" y="505"/>
                  </a:lnTo>
                  <a:cubicBezTo>
                    <a:pt x="307" y="502"/>
                    <a:pt x="309" y="499"/>
                    <a:pt x="311" y="497"/>
                  </a:cubicBezTo>
                  <a:lnTo>
                    <a:pt x="315" y="500"/>
                  </a:lnTo>
                  <a:close/>
                  <a:moveTo>
                    <a:pt x="308" y="508"/>
                  </a:moveTo>
                  <a:cubicBezTo>
                    <a:pt x="302" y="515"/>
                    <a:pt x="296" y="523"/>
                    <a:pt x="289" y="527"/>
                  </a:cubicBezTo>
                  <a:lnTo>
                    <a:pt x="287" y="523"/>
                  </a:lnTo>
                  <a:cubicBezTo>
                    <a:pt x="293" y="519"/>
                    <a:pt x="299" y="512"/>
                    <a:pt x="304" y="505"/>
                  </a:cubicBezTo>
                  <a:lnTo>
                    <a:pt x="308" y="508"/>
                  </a:lnTo>
                  <a:close/>
                  <a:moveTo>
                    <a:pt x="289" y="527"/>
                  </a:moveTo>
                  <a:cubicBezTo>
                    <a:pt x="287" y="528"/>
                    <a:pt x="285" y="529"/>
                    <a:pt x="284" y="530"/>
                  </a:cubicBezTo>
                  <a:lnTo>
                    <a:pt x="281" y="526"/>
                  </a:lnTo>
                  <a:cubicBezTo>
                    <a:pt x="283" y="526"/>
                    <a:pt x="284" y="524"/>
                    <a:pt x="287" y="523"/>
                  </a:cubicBezTo>
                  <a:lnTo>
                    <a:pt x="289" y="527"/>
                  </a:lnTo>
                  <a:close/>
                  <a:moveTo>
                    <a:pt x="284" y="530"/>
                  </a:moveTo>
                  <a:cubicBezTo>
                    <a:pt x="280" y="533"/>
                    <a:pt x="280" y="533"/>
                    <a:pt x="266" y="535"/>
                  </a:cubicBezTo>
                  <a:lnTo>
                    <a:pt x="266" y="530"/>
                  </a:lnTo>
                  <a:cubicBezTo>
                    <a:pt x="278" y="529"/>
                    <a:pt x="278" y="529"/>
                    <a:pt x="281" y="526"/>
                  </a:cubicBezTo>
                  <a:lnTo>
                    <a:pt x="284" y="530"/>
                  </a:lnTo>
                  <a:close/>
                  <a:moveTo>
                    <a:pt x="266" y="535"/>
                  </a:moveTo>
                  <a:cubicBezTo>
                    <a:pt x="260" y="536"/>
                    <a:pt x="257" y="537"/>
                    <a:pt x="255" y="538"/>
                  </a:cubicBezTo>
                  <a:lnTo>
                    <a:pt x="253" y="533"/>
                  </a:lnTo>
                  <a:cubicBezTo>
                    <a:pt x="255" y="532"/>
                    <a:pt x="259" y="531"/>
                    <a:pt x="266" y="530"/>
                  </a:cubicBezTo>
                  <a:lnTo>
                    <a:pt x="266" y="535"/>
                  </a:lnTo>
                  <a:close/>
                  <a:moveTo>
                    <a:pt x="255" y="538"/>
                  </a:moveTo>
                  <a:cubicBezTo>
                    <a:pt x="250" y="540"/>
                    <a:pt x="248" y="540"/>
                    <a:pt x="237" y="537"/>
                  </a:cubicBezTo>
                  <a:lnTo>
                    <a:pt x="238" y="532"/>
                  </a:lnTo>
                  <a:cubicBezTo>
                    <a:pt x="248" y="535"/>
                    <a:pt x="249" y="535"/>
                    <a:pt x="253" y="533"/>
                  </a:cubicBezTo>
                  <a:lnTo>
                    <a:pt x="255" y="538"/>
                  </a:lnTo>
                  <a:close/>
                  <a:moveTo>
                    <a:pt x="237" y="537"/>
                  </a:moveTo>
                  <a:cubicBezTo>
                    <a:pt x="230" y="535"/>
                    <a:pt x="225" y="533"/>
                    <a:pt x="221" y="531"/>
                  </a:cubicBezTo>
                  <a:lnTo>
                    <a:pt x="223" y="526"/>
                  </a:lnTo>
                  <a:cubicBezTo>
                    <a:pt x="227" y="528"/>
                    <a:pt x="232" y="530"/>
                    <a:pt x="238" y="532"/>
                  </a:cubicBezTo>
                  <a:lnTo>
                    <a:pt x="237" y="537"/>
                  </a:lnTo>
                  <a:close/>
                  <a:moveTo>
                    <a:pt x="221" y="531"/>
                  </a:moveTo>
                  <a:cubicBezTo>
                    <a:pt x="215" y="528"/>
                    <a:pt x="210" y="526"/>
                    <a:pt x="206" y="527"/>
                  </a:cubicBezTo>
                  <a:lnTo>
                    <a:pt x="204" y="522"/>
                  </a:lnTo>
                  <a:cubicBezTo>
                    <a:pt x="211" y="521"/>
                    <a:pt x="216" y="523"/>
                    <a:pt x="223" y="526"/>
                  </a:cubicBezTo>
                  <a:lnTo>
                    <a:pt x="221" y="531"/>
                  </a:lnTo>
                  <a:close/>
                  <a:moveTo>
                    <a:pt x="204" y="522"/>
                  </a:moveTo>
                  <a:lnTo>
                    <a:pt x="204" y="522"/>
                  </a:lnTo>
                  <a:lnTo>
                    <a:pt x="205" y="525"/>
                  </a:lnTo>
                  <a:lnTo>
                    <a:pt x="204" y="522"/>
                  </a:lnTo>
                  <a:close/>
                  <a:moveTo>
                    <a:pt x="206" y="527"/>
                  </a:moveTo>
                  <a:cubicBezTo>
                    <a:pt x="201" y="528"/>
                    <a:pt x="198" y="529"/>
                    <a:pt x="196" y="529"/>
                  </a:cubicBezTo>
                  <a:lnTo>
                    <a:pt x="195" y="524"/>
                  </a:lnTo>
                  <a:cubicBezTo>
                    <a:pt x="198" y="524"/>
                    <a:pt x="200" y="524"/>
                    <a:pt x="204" y="522"/>
                  </a:cubicBezTo>
                  <a:lnTo>
                    <a:pt x="206" y="527"/>
                  </a:lnTo>
                  <a:close/>
                  <a:moveTo>
                    <a:pt x="196" y="529"/>
                  </a:moveTo>
                  <a:cubicBezTo>
                    <a:pt x="193" y="529"/>
                    <a:pt x="191" y="529"/>
                    <a:pt x="187" y="530"/>
                  </a:cubicBezTo>
                  <a:lnTo>
                    <a:pt x="185" y="526"/>
                  </a:lnTo>
                  <a:cubicBezTo>
                    <a:pt x="190" y="524"/>
                    <a:pt x="193" y="524"/>
                    <a:pt x="195" y="524"/>
                  </a:cubicBezTo>
                  <a:lnTo>
                    <a:pt x="196" y="529"/>
                  </a:lnTo>
                  <a:close/>
                  <a:moveTo>
                    <a:pt x="187" y="530"/>
                  </a:moveTo>
                  <a:lnTo>
                    <a:pt x="187" y="530"/>
                  </a:lnTo>
                  <a:lnTo>
                    <a:pt x="186" y="528"/>
                  </a:lnTo>
                  <a:lnTo>
                    <a:pt x="187" y="530"/>
                  </a:lnTo>
                  <a:close/>
                  <a:moveTo>
                    <a:pt x="187" y="530"/>
                  </a:moveTo>
                  <a:cubicBezTo>
                    <a:pt x="183" y="531"/>
                    <a:pt x="182" y="531"/>
                    <a:pt x="181" y="531"/>
                  </a:cubicBezTo>
                  <a:lnTo>
                    <a:pt x="182" y="526"/>
                  </a:lnTo>
                  <a:cubicBezTo>
                    <a:pt x="182" y="526"/>
                    <a:pt x="183" y="526"/>
                    <a:pt x="185" y="526"/>
                  </a:cubicBezTo>
                  <a:lnTo>
                    <a:pt x="187" y="530"/>
                  </a:lnTo>
                  <a:close/>
                  <a:moveTo>
                    <a:pt x="181" y="531"/>
                  </a:moveTo>
                  <a:cubicBezTo>
                    <a:pt x="180" y="531"/>
                    <a:pt x="179" y="531"/>
                    <a:pt x="164" y="537"/>
                  </a:cubicBezTo>
                  <a:lnTo>
                    <a:pt x="162" y="533"/>
                  </a:lnTo>
                  <a:cubicBezTo>
                    <a:pt x="178" y="526"/>
                    <a:pt x="180" y="526"/>
                    <a:pt x="182" y="526"/>
                  </a:cubicBezTo>
                  <a:lnTo>
                    <a:pt x="181" y="531"/>
                  </a:lnTo>
                  <a:close/>
                  <a:moveTo>
                    <a:pt x="164" y="537"/>
                  </a:moveTo>
                  <a:cubicBezTo>
                    <a:pt x="139" y="548"/>
                    <a:pt x="125" y="551"/>
                    <a:pt x="125" y="551"/>
                  </a:cubicBezTo>
                  <a:lnTo>
                    <a:pt x="124" y="546"/>
                  </a:lnTo>
                  <a:cubicBezTo>
                    <a:pt x="124" y="546"/>
                    <a:pt x="138" y="544"/>
                    <a:pt x="162" y="533"/>
                  </a:cubicBezTo>
                  <a:lnTo>
                    <a:pt x="164" y="537"/>
                  </a:lnTo>
                  <a:close/>
                  <a:moveTo>
                    <a:pt x="125" y="551"/>
                  </a:moveTo>
                  <a:lnTo>
                    <a:pt x="124" y="551"/>
                  </a:lnTo>
                  <a:lnTo>
                    <a:pt x="124" y="549"/>
                  </a:lnTo>
                  <a:lnTo>
                    <a:pt x="125" y="551"/>
                  </a:lnTo>
                  <a:close/>
                  <a:moveTo>
                    <a:pt x="124" y="551"/>
                  </a:moveTo>
                  <a:lnTo>
                    <a:pt x="106" y="551"/>
                  </a:lnTo>
                  <a:lnTo>
                    <a:pt x="106" y="546"/>
                  </a:lnTo>
                  <a:lnTo>
                    <a:pt x="124" y="546"/>
                  </a:lnTo>
                  <a:lnTo>
                    <a:pt x="124" y="551"/>
                  </a:lnTo>
                  <a:close/>
                  <a:moveTo>
                    <a:pt x="106" y="551"/>
                  </a:moveTo>
                  <a:lnTo>
                    <a:pt x="105" y="546"/>
                  </a:lnTo>
                  <a:lnTo>
                    <a:pt x="106" y="549"/>
                  </a:lnTo>
                  <a:lnTo>
                    <a:pt x="106" y="551"/>
                  </a:lnTo>
                  <a:close/>
                  <a:moveTo>
                    <a:pt x="105" y="546"/>
                  </a:moveTo>
                  <a:cubicBezTo>
                    <a:pt x="105" y="546"/>
                    <a:pt x="110" y="545"/>
                    <a:pt x="90" y="542"/>
                  </a:cubicBezTo>
                  <a:lnTo>
                    <a:pt x="90" y="538"/>
                  </a:lnTo>
                  <a:cubicBezTo>
                    <a:pt x="129" y="542"/>
                    <a:pt x="107" y="551"/>
                    <a:pt x="107" y="551"/>
                  </a:cubicBezTo>
                  <a:lnTo>
                    <a:pt x="105" y="546"/>
                  </a:lnTo>
                  <a:close/>
                  <a:moveTo>
                    <a:pt x="90" y="542"/>
                  </a:moveTo>
                  <a:cubicBezTo>
                    <a:pt x="76" y="541"/>
                    <a:pt x="65" y="540"/>
                    <a:pt x="56" y="541"/>
                  </a:cubicBezTo>
                  <a:lnTo>
                    <a:pt x="55" y="536"/>
                  </a:lnTo>
                  <a:cubicBezTo>
                    <a:pt x="64" y="535"/>
                    <a:pt x="76" y="536"/>
                    <a:pt x="90" y="538"/>
                  </a:cubicBezTo>
                  <a:lnTo>
                    <a:pt x="90" y="542"/>
                  </a:lnTo>
                  <a:close/>
                  <a:moveTo>
                    <a:pt x="56" y="541"/>
                  </a:moveTo>
                  <a:cubicBezTo>
                    <a:pt x="48" y="542"/>
                    <a:pt x="42" y="545"/>
                    <a:pt x="37" y="550"/>
                  </a:cubicBezTo>
                  <a:lnTo>
                    <a:pt x="33" y="547"/>
                  </a:lnTo>
                  <a:cubicBezTo>
                    <a:pt x="39" y="541"/>
                    <a:pt x="46" y="538"/>
                    <a:pt x="55" y="536"/>
                  </a:cubicBezTo>
                  <a:lnTo>
                    <a:pt x="56" y="541"/>
                  </a:lnTo>
                  <a:close/>
                  <a:moveTo>
                    <a:pt x="37" y="550"/>
                  </a:moveTo>
                  <a:cubicBezTo>
                    <a:pt x="29" y="558"/>
                    <a:pt x="15" y="561"/>
                    <a:pt x="8" y="562"/>
                  </a:cubicBezTo>
                  <a:lnTo>
                    <a:pt x="7" y="557"/>
                  </a:lnTo>
                  <a:cubicBezTo>
                    <a:pt x="14" y="556"/>
                    <a:pt x="26" y="554"/>
                    <a:pt x="33" y="547"/>
                  </a:cubicBezTo>
                  <a:lnTo>
                    <a:pt x="37" y="550"/>
                  </a:lnTo>
                  <a:close/>
                  <a:moveTo>
                    <a:pt x="8" y="562"/>
                  </a:moveTo>
                  <a:cubicBezTo>
                    <a:pt x="6" y="562"/>
                    <a:pt x="5" y="562"/>
                    <a:pt x="4" y="562"/>
                  </a:cubicBezTo>
                  <a:lnTo>
                    <a:pt x="4" y="557"/>
                  </a:lnTo>
                  <a:cubicBezTo>
                    <a:pt x="5" y="557"/>
                    <a:pt x="6" y="557"/>
                    <a:pt x="7" y="557"/>
                  </a:cubicBezTo>
                  <a:lnTo>
                    <a:pt x="8" y="562"/>
                  </a:lnTo>
                  <a:close/>
                  <a:moveTo>
                    <a:pt x="4" y="562"/>
                  </a:moveTo>
                  <a:cubicBezTo>
                    <a:pt x="2" y="562"/>
                    <a:pt x="1" y="561"/>
                    <a:pt x="1" y="560"/>
                  </a:cubicBezTo>
                  <a:lnTo>
                    <a:pt x="5" y="558"/>
                  </a:lnTo>
                  <a:cubicBezTo>
                    <a:pt x="5" y="559"/>
                    <a:pt x="4" y="557"/>
                    <a:pt x="4" y="557"/>
                  </a:cubicBezTo>
                  <a:lnTo>
                    <a:pt x="4" y="562"/>
                  </a:lnTo>
                  <a:close/>
                  <a:moveTo>
                    <a:pt x="5" y="558"/>
                  </a:moveTo>
                  <a:lnTo>
                    <a:pt x="5" y="558"/>
                  </a:lnTo>
                  <a:lnTo>
                    <a:pt x="3" y="559"/>
                  </a:lnTo>
                  <a:lnTo>
                    <a:pt x="5" y="558"/>
                  </a:lnTo>
                  <a:close/>
                  <a:moveTo>
                    <a:pt x="1" y="561"/>
                  </a:moveTo>
                  <a:cubicBezTo>
                    <a:pt x="0" y="560"/>
                    <a:pt x="0" y="559"/>
                    <a:pt x="1" y="558"/>
                  </a:cubicBezTo>
                  <a:lnTo>
                    <a:pt x="5" y="561"/>
                  </a:lnTo>
                  <a:cubicBezTo>
                    <a:pt x="4" y="562"/>
                    <a:pt x="5" y="558"/>
                    <a:pt x="5" y="558"/>
                  </a:cubicBezTo>
                  <a:lnTo>
                    <a:pt x="1" y="561"/>
                  </a:lnTo>
                  <a:close/>
                  <a:moveTo>
                    <a:pt x="5" y="561"/>
                  </a:moveTo>
                  <a:lnTo>
                    <a:pt x="5" y="561"/>
                  </a:lnTo>
                  <a:lnTo>
                    <a:pt x="3" y="559"/>
                  </a:lnTo>
                  <a:lnTo>
                    <a:pt x="5" y="561"/>
                  </a:lnTo>
                  <a:close/>
                  <a:moveTo>
                    <a:pt x="1" y="558"/>
                  </a:moveTo>
                  <a:lnTo>
                    <a:pt x="1" y="558"/>
                  </a:lnTo>
                  <a:lnTo>
                    <a:pt x="5" y="561"/>
                  </a:lnTo>
                  <a:lnTo>
                    <a:pt x="1" y="558"/>
                  </a:lnTo>
                  <a:close/>
                  <a:moveTo>
                    <a:pt x="5" y="561"/>
                  </a:moveTo>
                  <a:lnTo>
                    <a:pt x="5" y="561"/>
                  </a:lnTo>
                  <a:lnTo>
                    <a:pt x="3" y="559"/>
                  </a:lnTo>
                  <a:lnTo>
                    <a:pt x="5" y="561"/>
                  </a:lnTo>
                  <a:close/>
                  <a:moveTo>
                    <a:pt x="1" y="558"/>
                  </a:moveTo>
                  <a:cubicBezTo>
                    <a:pt x="1" y="558"/>
                    <a:pt x="3" y="552"/>
                    <a:pt x="5" y="543"/>
                  </a:cubicBezTo>
                  <a:lnTo>
                    <a:pt x="9" y="544"/>
                  </a:lnTo>
                  <a:cubicBezTo>
                    <a:pt x="7" y="553"/>
                    <a:pt x="5" y="560"/>
                    <a:pt x="5" y="561"/>
                  </a:cubicBezTo>
                  <a:lnTo>
                    <a:pt x="1" y="558"/>
                  </a:lnTo>
                  <a:close/>
                  <a:moveTo>
                    <a:pt x="5" y="543"/>
                  </a:moveTo>
                  <a:cubicBezTo>
                    <a:pt x="9" y="527"/>
                    <a:pt x="15" y="504"/>
                    <a:pt x="18" y="504"/>
                  </a:cubicBezTo>
                  <a:lnTo>
                    <a:pt x="17" y="509"/>
                  </a:lnTo>
                  <a:cubicBezTo>
                    <a:pt x="16" y="509"/>
                    <a:pt x="13" y="530"/>
                    <a:pt x="9" y="544"/>
                  </a:cubicBezTo>
                  <a:lnTo>
                    <a:pt x="5" y="543"/>
                  </a:lnTo>
                  <a:close/>
                  <a:moveTo>
                    <a:pt x="18" y="504"/>
                  </a:moveTo>
                  <a:lnTo>
                    <a:pt x="87" y="511"/>
                  </a:lnTo>
                  <a:lnTo>
                    <a:pt x="87" y="516"/>
                  </a:lnTo>
                  <a:lnTo>
                    <a:pt x="17" y="509"/>
                  </a:lnTo>
                  <a:lnTo>
                    <a:pt x="18" y="504"/>
                  </a:lnTo>
                  <a:close/>
                  <a:moveTo>
                    <a:pt x="88" y="516"/>
                  </a:moveTo>
                  <a:lnTo>
                    <a:pt x="87" y="516"/>
                  </a:lnTo>
                  <a:lnTo>
                    <a:pt x="87" y="514"/>
                  </a:lnTo>
                  <a:lnTo>
                    <a:pt x="88" y="516"/>
                  </a:lnTo>
                  <a:close/>
                  <a:moveTo>
                    <a:pt x="86" y="511"/>
                  </a:moveTo>
                  <a:cubicBezTo>
                    <a:pt x="86" y="511"/>
                    <a:pt x="108" y="504"/>
                    <a:pt x="121" y="502"/>
                  </a:cubicBezTo>
                  <a:lnTo>
                    <a:pt x="121" y="507"/>
                  </a:lnTo>
                  <a:cubicBezTo>
                    <a:pt x="109" y="508"/>
                    <a:pt x="88" y="516"/>
                    <a:pt x="88" y="516"/>
                  </a:cubicBezTo>
                  <a:lnTo>
                    <a:pt x="86" y="511"/>
                  </a:lnTo>
                  <a:close/>
                  <a:moveTo>
                    <a:pt x="121" y="502"/>
                  </a:moveTo>
                  <a:cubicBezTo>
                    <a:pt x="125" y="501"/>
                    <a:pt x="128" y="500"/>
                    <a:pt x="131" y="499"/>
                  </a:cubicBezTo>
                  <a:lnTo>
                    <a:pt x="133" y="503"/>
                  </a:lnTo>
                  <a:cubicBezTo>
                    <a:pt x="129" y="505"/>
                    <a:pt x="127" y="506"/>
                    <a:pt x="121" y="507"/>
                  </a:cubicBezTo>
                  <a:lnTo>
                    <a:pt x="121" y="502"/>
                  </a:lnTo>
                  <a:close/>
                  <a:moveTo>
                    <a:pt x="131" y="499"/>
                  </a:moveTo>
                  <a:cubicBezTo>
                    <a:pt x="135" y="497"/>
                    <a:pt x="141" y="494"/>
                    <a:pt x="156" y="491"/>
                  </a:cubicBezTo>
                  <a:lnTo>
                    <a:pt x="157" y="496"/>
                  </a:lnTo>
                  <a:cubicBezTo>
                    <a:pt x="142" y="499"/>
                    <a:pt x="137" y="501"/>
                    <a:pt x="133" y="503"/>
                  </a:cubicBezTo>
                  <a:lnTo>
                    <a:pt x="131" y="499"/>
                  </a:lnTo>
                  <a:close/>
                  <a:moveTo>
                    <a:pt x="156" y="491"/>
                  </a:moveTo>
                  <a:cubicBezTo>
                    <a:pt x="178" y="487"/>
                    <a:pt x="184" y="483"/>
                    <a:pt x="193" y="478"/>
                  </a:cubicBezTo>
                  <a:lnTo>
                    <a:pt x="195" y="482"/>
                  </a:lnTo>
                  <a:cubicBezTo>
                    <a:pt x="186" y="487"/>
                    <a:pt x="179" y="492"/>
                    <a:pt x="157" y="496"/>
                  </a:cubicBezTo>
                  <a:lnTo>
                    <a:pt x="156" y="491"/>
                  </a:lnTo>
                  <a:close/>
                  <a:moveTo>
                    <a:pt x="193" y="478"/>
                  </a:moveTo>
                  <a:cubicBezTo>
                    <a:pt x="194" y="476"/>
                    <a:pt x="196" y="475"/>
                    <a:pt x="198" y="474"/>
                  </a:cubicBezTo>
                  <a:lnTo>
                    <a:pt x="201" y="478"/>
                  </a:lnTo>
                  <a:cubicBezTo>
                    <a:pt x="199" y="479"/>
                    <a:pt x="197" y="480"/>
                    <a:pt x="195" y="482"/>
                  </a:cubicBezTo>
                  <a:lnTo>
                    <a:pt x="193" y="478"/>
                  </a:lnTo>
                  <a:close/>
                  <a:moveTo>
                    <a:pt x="198" y="474"/>
                  </a:moveTo>
                  <a:lnTo>
                    <a:pt x="198" y="474"/>
                  </a:lnTo>
                  <a:lnTo>
                    <a:pt x="201" y="478"/>
                  </a:lnTo>
                  <a:lnTo>
                    <a:pt x="198" y="474"/>
                  </a:lnTo>
                  <a:close/>
                  <a:moveTo>
                    <a:pt x="198" y="474"/>
                  </a:moveTo>
                  <a:cubicBezTo>
                    <a:pt x="201" y="472"/>
                    <a:pt x="204" y="470"/>
                    <a:pt x="207" y="468"/>
                  </a:cubicBezTo>
                  <a:lnTo>
                    <a:pt x="210" y="472"/>
                  </a:lnTo>
                  <a:cubicBezTo>
                    <a:pt x="207" y="474"/>
                    <a:pt x="204" y="476"/>
                    <a:pt x="201" y="478"/>
                  </a:cubicBezTo>
                  <a:lnTo>
                    <a:pt x="198" y="474"/>
                  </a:lnTo>
                  <a:close/>
                  <a:moveTo>
                    <a:pt x="207" y="468"/>
                  </a:moveTo>
                  <a:cubicBezTo>
                    <a:pt x="216" y="462"/>
                    <a:pt x="226" y="456"/>
                    <a:pt x="234" y="455"/>
                  </a:cubicBezTo>
                  <a:lnTo>
                    <a:pt x="234" y="460"/>
                  </a:lnTo>
                  <a:cubicBezTo>
                    <a:pt x="227" y="460"/>
                    <a:pt x="219" y="466"/>
                    <a:pt x="210" y="472"/>
                  </a:cubicBezTo>
                  <a:lnTo>
                    <a:pt x="207" y="468"/>
                  </a:lnTo>
                  <a:close/>
                  <a:moveTo>
                    <a:pt x="234" y="455"/>
                  </a:moveTo>
                  <a:cubicBezTo>
                    <a:pt x="238" y="455"/>
                    <a:pt x="240" y="455"/>
                    <a:pt x="243" y="456"/>
                  </a:cubicBezTo>
                  <a:lnTo>
                    <a:pt x="242" y="461"/>
                  </a:lnTo>
                  <a:cubicBezTo>
                    <a:pt x="240" y="460"/>
                    <a:pt x="238" y="460"/>
                    <a:pt x="234" y="460"/>
                  </a:cubicBezTo>
                  <a:lnTo>
                    <a:pt x="234" y="455"/>
                  </a:lnTo>
                  <a:close/>
                  <a:moveTo>
                    <a:pt x="243" y="456"/>
                  </a:moveTo>
                  <a:cubicBezTo>
                    <a:pt x="247" y="456"/>
                    <a:pt x="250" y="457"/>
                    <a:pt x="260" y="455"/>
                  </a:cubicBezTo>
                  <a:lnTo>
                    <a:pt x="261" y="459"/>
                  </a:lnTo>
                  <a:cubicBezTo>
                    <a:pt x="251" y="462"/>
                    <a:pt x="246" y="461"/>
                    <a:pt x="242" y="461"/>
                  </a:cubicBezTo>
                  <a:lnTo>
                    <a:pt x="243" y="456"/>
                  </a:lnTo>
                  <a:close/>
                  <a:moveTo>
                    <a:pt x="260" y="455"/>
                  </a:moveTo>
                  <a:cubicBezTo>
                    <a:pt x="276" y="450"/>
                    <a:pt x="322" y="423"/>
                    <a:pt x="322" y="423"/>
                  </a:cubicBezTo>
                  <a:lnTo>
                    <a:pt x="325" y="428"/>
                  </a:lnTo>
                  <a:cubicBezTo>
                    <a:pt x="325" y="428"/>
                    <a:pt x="278" y="455"/>
                    <a:pt x="261" y="459"/>
                  </a:cubicBezTo>
                  <a:lnTo>
                    <a:pt x="260" y="455"/>
                  </a:lnTo>
                  <a:close/>
                  <a:moveTo>
                    <a:pt x="325" y="427"/>
                  </a:moveTo>
                  <a:lnTo>
                    <a:pt x="325" y="428"/>
                  </a:lnTo>
                  <a:lnTo>
                    <a:pt x="324" y="425"/>
                  </a:lnTo>
                  <a:lnTo>
                    <a:pt x="325" y="427"/>
                  </a:lnTo>
                  <a:close/>
                  <a:moveTo>
                    <a:pt x="322" y="424"/>
                  </a:moveTo>
                  <a:cubicBezTo>
                    <a:pt x="322" y="424"/>
                    <a:pt x="358" y="379"/>
                    <a:pt x="367" y="372"/>
                  </a:cubicBezTo>
                  <a:lnTo>
                    <a:pt x="370" y="376"/>
                  </a:lnTo>
                  <a:cubicBezTo>
                    <a:pt x="362" y="382"/>
                    <a:pt x="325" y="427"/>
                    <a:pt x="325" y="427"/>
                  </a:cubicBezTo>
                  <a:lnTo>
                    <a:pt x="322" y="424"/>
                  </a:lnTo>
                  <a:close/>
                  <a:moveTo>
                    <a:pt x="367" y="372"/>
                  </a:moveTo>
                  <a:lnTo>
                    <a:pt x="367" y="372"/>
                  </a:lnTo>
                  <a:lnTo>
                    <a:pt x="368" y="374"/>
                  </a:lnTo>
                  <a:lnTo>
                    <a:pt x="367" y="372"/>
                  </a:lnTo>
                  <a:close/>
                  <a:moveTo>
                    <a:pt x="367" y="372"/>
                  </a:moveTo>
                  <a:lnTo>
                    <a:pt x="367" y="372"/>
                  </a:lnTo>
                  <a:lnTo>
                    <a:pt x="370" y="376"/>
                  </a:lnTo>
                  <a:lnTo>
                    <a:pt x="367" y="372"/>
                  </a:lnTo>
                  <a:close/>
                  <a:moveTo>
                    <a:pt x="370" y="376"/>
                  </a:moveTo>
                  <a:lnTo>
                    <a:pt x="370" y="376"/>
                  </a:lnTo>
                  <a:lnTo>
                    <a:pt x="368" y="374"/>
                  </a:lnTo>
                  <a:lnTo>
                    <a:pt x="370" y="376"/>
                  </a:lnTo>
                  <a:close/>
                  <a:moveTo>
                    <a:pt x="367" y="372"/>
                  </a:moveTo>
                  <a:cubicBezTo>
                    <a:pt x="370" y="370"/>
                    <a:pt x="372" y="366"/>
                    <a:pt x="375" y="361"/>
                  </a:cubicBezTo>
                  <a:lnTo>
                    <a:pt x="379" y="364"/>
                  </a:lnTo>
                  <a:cubicBezTo>
                    <a:pt x="376" y="369"/>
                    <a:pt x="373" y="373"/>
                    <a:pt x="370" y="376"/>
                  </a:cubicBezTo>
                  <a:lnTo>
                    <a:pt x="367" y="372"/>
                  </a:lnTo>
                  <a:close/>
                  <a:moveTo>
                    <a:pt x="375" y="361"/>
                  </a:moveTo>
                  <a:cubicBezTo>
                    <a:pt x="380" y="354"/>
                    <a:pt x="385" y="346"/>
                    <a:pt x="393" y="342"/>
                  </a:cubicBezTo>
                  <a:lnTo>
                    <a:pt x="395" y="346"/>
                  </a:lnTo>
                  <a:cubicBezTo>
                    <a:pt x="388" y="350"/>
                    <a:pt x="383" y="357"/>
                    <a:pt x="379" y="364"/>
                  </a:cubicBezTo>
                  <a:lnTo>
                    <a:pt x="375" y="361"/>
                  </a:lnTo>
                  <a:close/>
                  <a:moveTo>
                    <a:pt x="393" y="342"/>
                  </a:moveTo>
                  <a:lnTo>
                    <a:pt x="393" y="342"/>
                  </a:lnTo>
                  <a:lnTo>
                    <a:pt x="394" y="344"/>
                  </a:lnTo>
                  <a:lnTo>
                    <a:pt x="393" y="342"/>
                  </a:lnTo>
                  <a:close/>
                  <a:moveTo>
                    <a:pt x="393" y="342"/>
                  </a:moveTo>
                  <a:lnTo>
                    <a:pt x="393" y="342"/>
                  </a:lnTo>
                  <a:lnTo>
                    <a:pt x="395" y="346"/>
                  </a:lnTo>
                  <a:lnTo>
                    <a:pt x="393" y="342"/>
                  </a:lnTo>
                  <a:close/>
                  <a:moveTo>
                    <a:pt x="395" y="346"/>
                  </a:moveTo>
                  <a:lnTo>
                    <a:pt x="395" y="346"/>
                  </a:lnTo>
                  <a:lnTo>
                    <a:pt x="394" y="344"/>
                  </a:lnTo>
                  <a:lnTo>
                    <a:pt x="395" y="346"/>
                  </a:lnTo>
                  <a:close/>
                  <a:moveTo>
                    <a:pt x="393" y="342"/>
                  </a:moveTo>
                  <a:cubicBezTo>
                    <a:pt x="398" y="340"/>
                    <a:pt x="403" y="337"/>
                    <a:pt x="408" y="335"/>
                  </a:cubicBezTo>
                  <a:lnTo>
                    <a:pt x="410" y="339"/>
                  </a:lnTo>
                  <a:cubicBezTo>
                    <a:pt x="405" y="342"/>
                    <a:pt x="400" y="344"/>
                    <a:pt x="395" y="346"/>
                  </a:cubicBezTo>
                  <a:lnTo>
                    <a:pt x="393" y="342"/>
                  </a:lnTo>
                  <a:close/>
                  <a:moveTo>
                    <a:pt x="408" y="335"/>
                  </a:moveTo>
                  <a:cubicBezTo>
                    <a:pt x="417" y="331"/>
                    <a:pt x="426" y="327"/>
                    <a:pt x="431" y="323"/>
                  </a:cubicBezTo>
                  <a:lnTo>
                    <a:pt x="434" y="327"/>
                  </a:lnTo>
                  <a:cubicBezTo>
                    <a:pt x="428" y="331"/>
                    <a:pt x="419" y="335"/>
                    <a:pt x="410" y="339"/>
                  </a:cubicBezTo>
                  <a:lnTo>
                    <a:pt x="408" y="335"/>
                  </a:lnTo>
                  <a:close/>
                  <a:moveTo>
                    <a:pt x="431" y="323"/>
                  </a:moveTo>
                  <a:cubicBezTo>
                    <a:pt x="439" y="317"/>
                    <a:pt x="464" y="289"/>
                    <a:pt x="464" y="289"/>
                  </a:cubicBezTo>
                  <a:lnTo>
                    <a:pt x="468" y="292"/>
                  </a:lnTo>
                  <a:cubicBezTo>
                    <a:pt x="468" y="292"/>
                    <a:pt x="442" y="320"/>
                    <a:pt x="434" y="327"/>
                  </a:cubicBezTo>
                  <a:lnTo>
                    <a:pt x="431" y="323"/>
                  </a:lnTo>
                  <a:close/>
                  <a:moveTo>
                    <a:pt x="464" y="289"/>
                  </a:moveTo>
                  <a:lnTo>
                    <a:pt x="464" y="289"/>
                  </a:lnTo>
                  <a:lnTo>
                    <a:pt x="466" y="290"/>
                  </a:lnTo>
                  <a:lnTo>
                    <a:pt x="464" y="289"/>
                  </a:lnTo>
                  <a:close/>
                  <a:moveTo>
                    <a:pt x="464" y="289"/>
                  </a:moveTo>
                  <a:lnTo>
                    <a:pt x="500" y="252"/>
                  </a:lnTo>
                  <a:lnTo>
                    <a:pt x="504" y="256"/>
                  </a:lnTo>
                  <a:lnTo>
                    <a:pt x="468" y="292"/>
                  </a:lnTo>
                  <a:lnTo>
                    <a:pt x="464" y="289"/>
                  </a:lnTo>
                  <a:close/>
                  <a:moveTo>
                    <a:pt x="500" y="252"/>
                  </a:moveTo>
                  <a:lnTo>
                    <a:pt x="500" y="252"/>
                  </a:lnTo>
                  <a:lnTo>
                    <a:pt x="502" y="254"/>
                  </a:lnTo>
                  <a:lnTo>
                    <a:pt x="500" y="252"/>
                  </a:lnTo>
                  <a:close/>
                  <a:moveTo>
                    <a:pt x="500" y="252"/>
                  </a:moveTo>
                  <a:cubicBezTo>
                    <a:pt x="500" y="252"/>
                    <a:pt x="540" y="214"/>
                    <a:pt x="545" y="207"/>
                  </a:cubicBezTo>
                  <a:lnTo>
                    <a:pt x="549" y="210"/>
                  </a:lnTo>
                  <a:cubicBezTo>
                    <a:pt x="544" y="217"/>
                    <a:pt x="504" y="256"/>
                    <a:pt x="504" y="256"/>
                  </a:cubicBezTo>
                  <a:lnTo>
                    <a:pt x="500" y="252"/>
                  </a:lnTo>
                  <a:close/>
                  <a:moveTo>
                    <a:pt x="545" y="207"/>
                  </a:moveTo>
                  <a:cubicBezTo>
                    <a:pt x="550" y="200"/>
                    <a:pt x="573" y="155"/>
                    <a:pt x="573" y="154"/>
                  </a:cubicBezTo>
                  <a:lnTo>
                    <a:pt x="578" y="157"/>
                  </a:lnTo>
                  <a:cubicBezTo>
                    <a:pt x="578" y="157"/>
                    <a:pt x="554" y="202"/>
                    <a:pt x="549" y="210"/>
                  </a:cubicBezTo>
                  <a:lnTo>
                    <a:pt x="545" y="207"/>
                  </a:lnTo>
                  <a:close/>
                  <a:moveTo>
                    <a:pt x="573" y="154"/>
                  </a:moveTo>
                  <a:lnTo>
                    <a:pt x="573" y="154"/>
                  </a:lnTo>
                  <a:lnTo>
                    <a:pt x="576" y="156"/>
                  </a:lnTo>
                  <a:lnTo>
                    <a:pt x="573" y="154"/>
                  </a:lnTo>
                  <a:close/>
                  <a:moveTo>
                    <a:pt x="573" y="154"/>
                  </a:moveTo>
                  <a:lnTo>
                    <a:pt x="590" y="127"/>
                  </a:lnTo>
                  <a:lnTo>
                    <a:pt x="595" y="129"/>
                  </a:lnTo>
                  <a:lnTo>
                    <a:pt x="578" y="157"/>
                  </a:lnTo>
                  <a:lnTo>
                    <a:pt x="573" y="154"/>
                  </a:lnTo>
                  <a:close/>
                  <a:moveTo>
                    <a:pt x="595" y="129"/>
                  </a:moveTo>
                  <a:lnTo>
                    <a:pt x="595" y="129"/>
                  </a:lnTo>
                  <a:lnTo>
                    <a:pt x="593" y="128"/>
                  </a:lnTo>
                  <a:lnTo>
                    <a:pt x="595" y="129"/>
                  </a:lnTo>
                  <a:close/>
                  <a:moveTo>
                    <a:pt x="590" y="127"/>
                  </a:moveTo>
                  <a:lnTo>
                    <a:pt x="609" y="88"/>
                  </a:lnTo>
                  <a:lnTo>
                    <a:pt x="613" y="90"/>
                  </a:lnTo>
                  <a:lnTo>
                    <a:pt x="595" y="129"/>
                  </a:lnTo>
                  <a:lnTo>
                    <a:pt x="590" y="127"/>
                  </a:lnTo>
                  <a:close/>
                  <a:moveTo>
                    <a:pt x="609" y="88"/>
                  </a:moveTo>
                  <a:lnTo>
                    <a:pt x="609" y="88"/>
                  </a:lnTo>
                  <a:lnTo>
                    <a:pt x="611" y="89"/>
                  </a:lnTo>
                  <a:lnTo>
                    <a:pt x="609" y="88"/>
                  </a:lnTo>
                  <a:close/>
                  <a:moveTo>
                    <a:pt x="609" y="88"/>
                  </a:moveTo>
                  <a:lnTo>
                    <a:pt x="619" y="69"/>
                  </a:lnTo>
                  <a:lnTo>
                    <a:pt x="623" y="71"/>
                  </a:lnTo>
                  <a:lnTo>
                    <a:pt x="613" y="90"/>
                  </a:lnTo>
                  <a:lnTo>
                    <a:pt x="609" y="88"/>
                  </a:lnTo>
                  <a:close/>
                  <a:moveTo>
                    <a:pt x="623" y="71"/>
                  </a:moveTo>
                  <a:lnTo>
                    <a:pt x="623" y="71"/>
                  </a:lnTo>
                  <a:lnTo>
                    <a:pt x="621" y="70"/>
                  </a:lnTo>
                  <a:lnTo>
                    <a:pt x="623" y="71"/>
                  </a:lnTo>
                  <a:close/>
                  <a:moveTo>
                    <a:pt x="619" y="69"/>
                  </a:moveTo>
                  <a:lnTo>
                    <a:pt x="629" y="47"/>
                  </a:lnTo>
                  <a:lnTo>
                    <a:pt x="634" y="49"/>
                  </a:lnTo>
                  <a:lnTo>
                    <a:pt x="623" y="71"/>
                  </a:lnTo>
                  <a:lnTo>
                    <a:pt x="619" y="69"/>
                  </a:lnTo>
                  <a:close/>
                  <a:moveTo>
                    <a:pt x="629" y="47"/>
                  </a:moveTo>
                  <a:lnTo>
                    <a:pt x="629" y="47"/>
                  </a:lnTo>
                  <a:lnTo>
                    <a:pt x="631" y="48"/>
                  </a:lnTo>
                  <a:lnTo>
                    <a:pt x="629" y="47"/>
                  </a:lnTo>
                  <a:close/>
                  <a:moveTo>
                    <a:pt x="629" y="47"/>
                  </a:moveTo>
                  <a:lnTo>
                    <a:pt x="644" y="21"/>
                  </a:lnTo>
                  <a:lnTo>
                    <a:pt x="649" y="23"/>
                  </a:lnTo>
                  <a:lnTo>
                    <a:pt x="634" y="49"/>
                  </a:lnTo>
                  <a:lnTo>
                    <a:pt x="629" y="47"/>
                  </a:lnTo>
                  <a:close/>
                  <a:moveTo>
                    <a:pt x="644" y="21"/>
                  </a:moveTo>
                  <a:lnTo>
                    <a:pt x="645" y="20"/>
                  </a:lnTo>
                  <a:lnTo>
                    <a:pt x="647" y="22"/>
                  </a:lnTo>
                  <a:lnTo>
                    <a:pt x="644" y="21"/>
                  </a:lnTo>
                  <a:close/>
                  <a:moveTo>
                    <a:pt x="645" y="20"/>
                  </a:moveTo>
                  <a:lnTo>
                    <a:pt x="668" y="3"/>
                  </a:lnTo>
                  <a:lnTo>
                    <a:pt x="670" y="7"/>
                  </a:lnTo>
                  <a:lnTo>
                    <a:pt x="648" y="24"/>
                  </a:lnTo>
                  <a:lnTo>
                    <a:pt x="645" y="20"/>
                  </a:lnTo>
                  <a:close/>
                  <a:moveTo>
                    <a:pt x="668" y="3"/>
                  </a:moveTo>
                  <a:lnTo>
                    <a:pt x="671" y="0"/>
                  </a:lnTo>
                  <a:lnTo>
                    <a:pt x="671" y="5"/>
                  </a:lnTo>
                  <a:lnTo>
                    <a:pt x="669" y="5"/>
                  </a:lnTo>
                  <a:lnTo>
                    <a:pt x="66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1448"/>
            <p:cNvSpPr>
              <a:spLocks/>
            </p:cNvSpPr>
            <p:nvPr/>
          </p:nvSpPr>
          <p:spPr bwMode="auto">
            <a:xfrm>
              <a:off x="3161" y="3004"/>
              <a:ext cx="1840" cy="689"/>
            </a:xfrm>
            <a:custGeom>
              <a:avLst/>
              <a:gdLst>
                <a:gd name="T0" fmla="*/ 44 w 1079"/>
                <a:gd name="T1" fmla="*/ 368 h 397"/>
                <a:gd name="T2" fmla="*/ 107 w 1079"/>
                <a:gd name="T3" fmla="*/ 295 h 397"/>
                <a:gd name="T4" fmla="*/ 280 w 1079"/>
                <a:gd name="T5" fmla="*/ 238 h 397"/>
                <a:gd name="T6" fmla="*/ 508 w 1079"/>
                <a:gd name="T7" fmla="*/ 205 h 397"/>
                <a:gd name="T8" fmla="*/ 582 w 1079"/>
                <a:gd name="T9" fmla="*/ 115 h 397"/>
                <a:gd name="T10" fmla="*/ 747 w 1079"/>
                <a:gd name="T11" fmla="*/ 97 h 397"/>
                <a:gd name="T12" fmla="*/ 883 w 1079"/>
                <a:gd name="T13" fmla="*/ 73 h 397"/>
                <a:gd name="T14" fmla="*/ 1085 w 1079"/>
                <a:gd name="T15" fmla="*/ 40 h 397"/>
                <a:gd name="T16" fmla="*/ 1241 w 1079"/>
                <a:gd name="T17" fmla="*/ 5 h 397"/>
                <a:gd name="T18" fmla="*/ 1393 w 1079"/>
                <a:gd name="T19" fmla="*/ 5 h 397"/>
                <a:gd name="T20" fmla="*/ 1559 w 1079"/>
                <a:gd name="T21" fmla="*/ 33 h 397"/>
                <a:gd name="T22" fmla="*/ 1802 w 1079"/>
                <a:gd name="T23" fmla="*/ 163 h 397"/>
                <a:gd name="T24" fmla="*/ 2126 w 1079"/>
                <a:gd name="T25" fmla="*/ 180 h 397"/>
                <a:gd name="T26" fmla="*/ 2449 w 1079"/>
                <a:gd name="T27" fmla="*/ 123 h 397"/>
                <a:gd name="T28" fmla="*/ 2688 w 1079"/>
                <a:gd name="T29" fmla="*/ 213 h 397"/>
                <a:gd name="T30" fmla="*/ 2923 w 1079"/>
                <a:gd name="T31" fmla="*/ 278 h 397"/>
                <a:gd name="T32" fmla="*/ 3138 w 1079"/>
                <a:gd name="T33" fmla="*/ 352 h 397"/>
                <a:gd name="T34" fmla="*/ 3138 w 1079"/>
                <a:gd name="T35" fmla="*/ 885 h 397"/>
                <a:gd name="T36" fmla="*/ 2981 w 1079"/>
                <a:gd name="T37" fmla="*/ 892 h 397"/>
                <a:gd name="T38" fmla="*/ 2916 w 1079"/>
                <a:gd name="T39" fmla="*/ 835 h 397"/>
                <a:gd name="T40" fmla="*/ 2708 w 1079"/>
                <a:gd name="T41" fmla="*/ 795 h 397"/>
                <a:gd name="T42" fmla="*/ 2606 w 1079"/>
                <a:gd name="T43" fmla="*/ 859 h 397"/>
                <a:gd name="T44" fmla="*/ 2370 w 1079"/>
                <a:gd name="T45" fmla="*/ 859 h 397"/>
                <a:gd name="T46" fmla="*/ 2184 w 1079"/>
                <a:gd name="T47" fmla="*/ 967 h 397"/>
                <a:gd name="T48" fmla="*/ 2004 w 1079"/>
                <a:gd name="T49" fmla="*/ 1048 h 397"/>
                <a:gd name="T50" fmla="*/ 1809 w 1079"/>
                <a:gd name="T51" fmla="*/ 1033 h 397"/>
                <a:gd name="T52" fmla="*/ 1632 w 1079"/>
                <a:gd name="T53" fmla="*/ 1000 h 397"/>
                <a:gd name="T54" fmla="*/ 1349 w 1079"/>
                <a:gd name="T55" fmla="*/ 1024 h 397"/>
                <a:gd name="T56" fmla="*/ 899 w 1079"/>
                <a:gd name="T57" fmla="*/ 982 h 397"/>
                <a:gd name="T58" fmla="*/ 631 w 1079"/>
                <a:gd name="T59" fmla="*/ 982 h 397"/>
                <a:gd name="T60" fmla="*/ 380 w 1079"/>
                <a:gd name="T61" fmla="*/ 1024 h 397"/>
                <a:gd name="T62" fmla="*/ 210 w 1079"/>
                <a:gd name="T63" fmla="*/ 1081 h 397"/>
                <a:gd name="T64" fmla="*/ 87 w 1079"/>
                <a:gd name="T65" fmla="*/ 1147 h 397"/>
                <a:gd name="T66" fmla="*/ 29 w 1079"/>
                <a:gd name="T67" fmla="*/ 1196 h 397"/>
                <a:gd name="T68" fmla="*/ 44 w 1079"/>
                <a:gd name="T69" fmla="*/ 368 h 3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79"/>
                <a:gd name="T106" fmla="*/ 0 h 397"/>
                <a:gd name="T107" fmla="*/ 1079 w 1079"/>
                <a:gd name="T108" fmla="*/ 397 h 39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79" h="397">
                  <a:moveTo>
                    <a:pt x="15" y="122"/>
                  </a:moveTo>
                  <a:cubicBezTo>
                    <a:pt x="30" y="114"/>
                    <a:pt x="0" y="103"/>
                    <a:pt x="37" y="98"/>
                  </a:cubicBezTo>
                  <a:cubicBezTo>
                    <a:pt x="74" y="92"/>
                    <a:pt x="96" y="79"/>
                    <a:pt x="96" y="79"/>
                  </a:cubicBezTo>
                  <a:cubicBezTo>
                    <a:pt x="96" y="79"/>
                    <a:pt x="163" y="90"/>
                    <a:pt x="175" y="68"/>
                  </a:cubicBezTo>
                  <a:cubicBezTo>
                    <a:pt x="188" y="46"/>
                    <a:pt x="180" y="43"/>
                    <a:pt x="200" y="38"/>
                  </a:cubicBezTo>
                  <a:cubicBezTo>
                    <a:pt x="220" y="32"/>
                    <a:pt x="257" y="32"/>
                    <a:pt x="257" y="32"/>
                  </a:cubicBezTo>
                  <a:cubicBezTo>
                    <a:pt x="257" y="32"/>
                    <a:pt x="259" y="32"/>
                    <a:pt x="304" y="24"/>
                  </a:cubicBezTo>
                  <a:cubicBezTo>
                    <a:pt x="348" y="16"/>
                    <a:pt x="360" y="11"/>
                    <a:pt x="373" y="13"/>
                  </a:cubicBezTo>
                  <a:cubicBezTo>
                    <a:pt x="385" y="16"/>
                    <a:pt x="427" y="2"/>
                    <a:pt x="427" y="2"/>
                  </a:cubicBezTo>
                  <a:cubicBezTo>
                    <a:pt x="427" y="2"/>
                    <a:pt x="462" y="0"/>
                    <a:pt x="479" y="2"/>
                  </a:cubicBezTo>
                  <a:cubicBezTo>
                    <a:pt x="496" y="5"/>
                    <a:pt x="511" y="0"/>
                    <a:pt x="536" y="11"/>
                  </a:cubicBezTo>
                  <a:cubicBezTo>
                    <a:pt x="561" y="22"/>
                    <a:pt x="598" y="54"/>
                    <a:pt x="620" y="54"/>
                  </a:cubicBezTo>
                  <a:cubicBezTo>
                    <a:pt x="642" y="54"/>
                    <a:pt x="691" y="60"/>
                    <a:pt x="731" y="60"/>
                  </a:cubicBezTo>
                  <a:cubicBezTo>
                    <a:pt x="770" y="60"/>
                    <a:pt x="795" y="24"/>
                    <a:pt x="842" y="41"/>
                  </a:cubicBezTo>
                  <a:cubicBezTo>
                    <a:pt x="889" y="57"/>
                    <a:pt x="896" y="60"/>
                    <a:pt x="924" y="71"/>
                  </a:cubicBezTo>
                  <a:cubicBezTo>
                    <a:pt x="951" y="81"/>
                    <a:pt x="980" y="81"/>
                    <a:pt x="1005" y="92"/>
                  </a:cubicBezTo>
                  <a:cubicBezTo>
                    <a:pt x="1030" y="103"/>
                    <a:pt x="1079" y="117"/>
                    <a:pt x="1079" y="117"/>
                  </a:cubicBezTo>
                  <a:lnTo>
                    <a:pt x="1079" y="294"/>
                  </a:lnTo>
                  <a:lnTo>
                    <a:pt x="1025" y="296"/>
                  </a:lnTo>
                  <a:cubicBezTo>
                    <a:pt x="1025" y="296"/>
                    <a:pt x="1047" y="288"/>
                    <a:pt x="1003" y="277"/>
                  </a:cubicBezTo>
                  <a:cubicBezTo>
                    <a:pt x="958" y="266"/>
                    <a:pt x="953" y="253"/>
                    <a:pt x="931" y="264"/>
                  </a:cubicBezTo>
                  <a:cubicBezTo>
                    <a:pt x="909" y="275"/>
                    <a:pt x="943" y="280"/>
                    <a:pt x="896" y="285"/>
                  </a:cubicBezTo>
                  <a:cubicBezTo>
                    <a:pt x="849" y="291"/>
                    <a:pt x="847" y="272"/>
                    <a:pt x="815" y="285"/>
                  </a:cubicBezTo>
                  <a:cubicBezTo>
                    <a:pt x="783" y="299"/>
                    <a:pt x="751" y="321"/>
                    <a:pt x="751" y="321"/>
                  </a:cubicBezTo>
                  <a:cubicBezTo>
                    <a:pt x="751" y="321"/>
                    <a:pt x="709" y="348"/>
                    <a:pt x="689" y="348"/>
                  </a:cubicBezTo>
                  <a:cubicBezTo>
                    <a:pt x="669" y="348"/>
                    <a:pt x="654" y="351"/>
                    <a:pt x="622" y="343"/>
                  </a:cubicBezTo>
                  <a:cubicBezTo>
                    <a:pt x="590" y="334"/>
                    <a:pt x="593" y="329"/>
                    <a:pt x="561" y="332"/>
                  </a:cubicBezTo>
                  <a:cubicBezTo>
                    <a:pt x="528" y="334"/>
                    <a:pt x="479" y="332"/>
                    <a:pt x="464" y="340"/>
                  </a:cubicBezTo>
                  <a:cubicBezTo>
                    <a:pt x="449" y="348"/>
                    <a:pt x="358" y="340"/>
                    <a:pt x="309" y="326"/>
                  </a:cubicBezTo>
                  <a:cubicBezTo>
                    <a:pt x="259" y="313"/>
                    <a:pt x="235" y="315"/>
                    <a:pt x="217" y="326"/>
                  </a:cubicBezTo>
                  <a:cubicBezTo>
                    <a:pt x="200" y="337"/>
                    <a:pt x="158" y="337"/>
                    <a:pt x="131" y="340"/>
                  </a:cubicBezTo>
                  <a:cubicBezTo>
                    <a:pt x="104" y="343"/>
                    <a:pt x="91" y="351"/>
                    <a:pt x="72" y="359"/>
                  </a:cubicBezTo>
                  <a:cubicBezTo>
                    <a:pt x="52" y="367"/>
                    <a:pt x="30" y="381"/>
                    <a:pt x="30" y="381"/>
                  </a:cubicBezTo>
                  <a:lnTo>
                    <a:pt x="10" y="397"/>
                  </a:lnTo>
                  <a:lnTo>
                    <a:pt x="15" y="12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1449"/>
            <p:cNvSpPr>
              <a:spLocks/>
            </p:cNvSpPr>
            <p:nvPr/>
          </p:nvSpPr>
          <p:spPr bwMode="auto">
            <a:xfrm>
              <a:off x="4336" y="2705"/>
              <a:ext cx="694" cy="535"/>
            </a:xfrm>
            <a:custGeom>
              <a:avLst/>
              <a:gdLst>
                <a:gd name="T0" fmla="*/ 0 w 407"/>
                <a:gd name="T1" fmla="*/ 320 h 308"/>
                <a:gd name="T2" fmla="*/ 343 w 407"/>
                <a:gd name="T3" fmla="*/ 214 h 308"/>
                <a:gd name="T4" fmla="*/ 401 w 407"/>
                <a:gd name="T5" fmla="*/ 238 h 308"/>
                <a:gd name="T6" fmla="*/ 503 w 407"/>
                <a:gd name="T7" fmla="*/ 156 h 308"/>
                <a:gd name="T8" fmla="*/ 581 w 407"/>
                <a:gd name="T9" fmla="*/ 132 h 308"/>
                <a:gd name="T10" fmla="*/ 646 w 407"/>
                <a:gd name="T11" fmla="*/ 90 h 308"/>
                <a:gd name="T12" fmla="*/ 725 w 407"/>
                <a:gd name="T13" fmla="*/ 90 h 308"/>
                <a:gd name="T14" fmla="*/ 883 w 407"/>
                <a:gd name="T15" fmla="*/ 0 h 308"/>
                <a:gd name="T16" fmla="*/ 962 w 407"/>
                <a:gd name="T17" fmla="*/ 42 h 308"/>
                <a:gd name="T18" fmla="*/ 1076 w 407"/>
                <a:gd name="T19" fmla="*/ 75 h 308"/>
                <a:gd name="T20" fmla="*/ 1134 w 407"/>
                <a:gd name="T21" fmla="*/ 167 h 308"/>
                <a:gd name="T22" fmla="*/ 1129 w 407"/>
                <a:gd name="T23" fmla="*/ 872 h 308"/>
                <a:gd name="T24" fmla="*/ 1006 w 407"/>
                <a:gd name="T25" fmla="*/ 888 h 308"/>
                <a:gd name="T26" fmla="*/ 924 w 407"/>
                <a:gd name="T27" fmla="*/ 855 h 308"/>
                <a:gd name="T28" fmla="*/ 568 w 407"/>
                <a:gd name="T29" fmla="*/ 757 h 308"/>
                <a:gd name="T30" fmla="*/ 409 w 407"/>
                <a:gd name="T31" fmla="*/ 700 h 308"/>
                <a:gd name="T32" fmla="*/ 73 w 407"/>
                <a:gd name="T33" fmla="*/ 615 h 308"/>
                <a:gd name="T34" fmla="*/ 5 w 407"/>
                <a:gd name="T35" fmla="*/ 533 h 308"/>
                <a:gd name="T36" fmla="*/ 0 w 407"/>
                <a:gd name="T37" fmla="*/ 320 h 3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7"/>
                <a:gd name="T58" fmla="*/ 0 h 308"/>
                <a:gd name="T59" fmla="*/ 407 w 407"/>
                <a:gd name="T60" fmla="*/ 308 h 3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7" h="308">
                  <a:moveTo>
                    <a:pt x="0" y="106"/>
                  </a:moveTo>
                  <a:cubicBezTo>
                    <a:pt x="101" y="77"/>
                    <a:pt x="118" y="71"/>
                    <a:pt x="118" y="71"/>
                  </a:cubicBezTo>
                  <a:cubicBezTo>
                    <a:pt x="118" y="71"/>
                    <a:pt x="109" y="98"/>
                    <a:pt x="138" y="79"/>
                  </a:cubicBezTo>
                  <a:cubicBezTo>
                    <a:pt x="168" y="60"/>
                    <a:pt x="173" y="52"/>
                    <a:pt x="173" y="52"/>
                  </a:cubicBezTo>
                  <a:lnTo>
                    <a:pt x="200" y="44"/>
                  </a:lnTo>
                  <a:cubicBezTo>
                    <a:pt x="200" y="44"/>
                    <a:pt x="207" y="36"/>
                    <a:pt x="222" y="30"/>
                  </a:cubicBezTo>
                  <a:cubicBezTo>
                    <a:pt x="237" y="25"/>
                    <a:pt x="232" y="44"/>
                    <a:pt x="249" y="30"/>
                  </a:cubicBezTo>
                  <a:cubicBezTo>
                    <a:pt x="267" y="17"/>
                    <a:pt x="304" y="0"/>
                    <a:pt x="304" y="0"/>
                  </a:cubicBezTo>
                  <a:lnTo>
                    <a:pt x="331" y="14"/>
                  </a:lnTo>
                  <a:lnTo>
                    <a:pt x="370" y="25"/>
                  </a:lnTo>
                  <a:lnTo>
                    <a:pt x="390" y="55"/>
                  </a:lnTo>
                  <a:lnTo>
                    <a:pt x="388" y="289"/>
                  </a:lnTo>
                  <a:lnTo>
                    <a:pt x="346" y="294"/>
                  </a:lnTo>
                  <a:cubicBezTo>
                    <a:pt x="346" y="294"/>
                    <a:pt x="407" y="308"/>
                    <a:pt x="318" y="283"/>
                  </a:cubicBezTo>
                  <a:cubicBezTo>
                    <a:pt x="230" y="259"/>
                    <a:pt x="195" y="251"/>
                    <a:pt x="195" y="251"/>
                  </a:cubicBezTo>
                  <a:cubicBezTo>
                    <a:pt x="195" y="251"/>
                    <a:pt x="160" y="237"/>
                    <a:pt x="141" y="232"/>
                  </a:cubicBezTo>
                  <a:cubicBezTo>
                    <a:pt x="121" y="226"/>
                    <a:pt x="25" y="204"/>
                    <a:pt x="25" y="204"/>
                  </a:cubicBezTo>
                  <a:lnTo>
                    <a:pt x="2" y="177"/>
                  </a:lnTo>
                  <a:lnTo>
                    <a:pt x="0" y="10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Freeform 1450"/>
            <p:cNvSpPr>
              <a:spLocks/>
            </p:cNvSpPr>
            <p:nvPr/>
          </p:nvSpPr>
          <p:spPr bwMode="auto">
            <a:xfrm>
              <a:off x="3178" y="3377"/>
              <a:ext cx="1794" cy="401"/>
            </a:xfrm>
            <a:custGeom>
              <a:avLst/>
              <a:gdLst>
                <a:gd name="T0" fmla="*/ 15 w 1052"/>
                <a:gd name="T1" fmla="*/ 696 h 231"/>
                <a:gd name="T2" fmla="*/ 215 w 1052"/>
                <a:gd name="T3" fmla="*/ 590 h 231"/>
                <a:gd name="T4" fmla="*/ 351 w 1052"/>
                <a:gd name="T5" fmla="*/ 597 h 231"/>
                <a:gd name="T6" fmla="*/ 508 w 1052"/>
                <a:gd name="T7" fmla="*/ 615 h 231"/>
                <a:gd name="T8" fmla="*/ 704 w 1052"/>
                <a:gd name="T9" fmla="*/ 573 h 231"/>
                <a:gd name="T10" fmla="*/ 982 w 1052"/>
                <a:gd name="T11" fmla="*/ 483 h 231"/>
                <a:gd name="T12" fmla="*/ 1241 w 1052"/>
                <a:gd name="T13" fmla="*/ 443 h 231"/>
                <a:gd name="T14" fmla="*/ 1385 w 1052"/>
                <a:gd name="T15" fmla="*/ 483 h 231"/>
                <a:gd name="T16" fmla="*/ 1574 w 1052"/>
                <a:gd name="T17" fmla="*/ 540 h 231"/>
                <a:gd name="T18" fmla="*/ 1809 w 1052"/>
                <a:gd name="T19" fmla="*/ 564 h 231"/>
                <a:gd name="T20" fmla="*/ 2147 w 1052"/>
                <a:gd name="T21" fmla="*/ 500 h 231"/>
                <a:gd name="T22" fmla="*/ 2413 w 1052"/>
                <a:gd name="T23" fmla="*/ 377 h 231"/>
                <a:gd name="T24" fmla="*/ 2619 w 1052"/>
                <a:gd name="T25" fmla="*/ 311 h 231"/>
                <a:gd name="T26" fmla="*/ 2879 w 1052"/>
                <a:gd name="T27" fmla="*/ 172 h 231"/>
                <a:gd name="T28" fmla="*/ 3059 w 1052"/>
                <a:gd name="T29" fmla="*/ 5 h 231"/>
                <a:gd name="T30" fmla="*/ 2713 w 1052"/>
                <a:gd name="T31" fmla="*/ 5 h 231"/>
                <a:gd name="T32" fmla="*/ 2263 w 1052"/>
                <a:gd name="T33" fmla="*/ 90 h 231"/>
                <a:gd name="T34" fmla="*/ 1930 w 1052"/>
                <a:gd name="T35" fmla="*/ 123 h 231"/>
                <a:gd name="T36" fmla="*/ 1710 w 1052"/>
                <a:gd name="T37" fmla="*/ 139 h 231"/>
                <a:gd name="T38" fmla="*/ 1414 w 1052"/>
                <a:gd name="T39" fmla="*/ 181 h 231"/>
                <a:gd name="T40" fmla="*/ 1090 w 1052"/>
                <a:gd name="T41" fmla="*/ 187 h 231"/>
                <a:gd name="T42" fmla="*/ 825 w 1052"/>
                <a:gd name="T43" fmla="*/ 181 h 231"/>
                <a:gd name="T44" fmla="*/ 445 w 1052"/>
                <a:gd name="T45" fmla="*/ 220 h 231"/>
                <a:gd name="T46" fmla="*/ 152 w 1052"/>
                <a:gd name="T47" fmla="*/ 344 h 231"/>
                <a:gd name="T48" fmla="*/ 0 w 1052"/>
                <a:gd name="T49" fmla="*/ 533 h 231"/>
                <a:gd name="T50" fmla="*/ 15 w 1052"/>
                <a:gd name="T51" fmla="*/ 696 h 2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52"/>
                <a:gd name="T79" fmla="*/ 0 h 231"/>
                <a:gd name="T80" fmla="*/ 1052 w 1052"/>
                <a:gd name="T81" fmla="*/ 231 h 2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52" h="231">
                  <a:moveTo>
                    <a:pt x="5" y="231"/>
                  </a:moveTo>
                  <a:cubicBezTo>
                    <a:pt x="57" y="196"/>
                    <a:pt x="59" y="196"/>
                    <a:pt x="74" y="196"/>
                  </a:cubicBezTo>
                  <a:cubicBezTo>
                    <a:pt x="89" y="196"/>
                    <a:pt x="104" y="198"/>
                    <a:pt x="121" y="198"/>
                  </a:cubicBezTo>
                  <a:cubicBezTo>
                    <a:pt x="138" y="198"/>
                    <a:pt x="133" y="201"/>
                    <a:pt x="175" y="204"/>
                  </a:cubicBezTo>
                  <a:cubicBezTo>
                    <a:pt x="217" y="206"/>
                    <a:pt x="183" y="196"/>
                    <a:pt x="242" y="190"/>
                  </a:cubicBezTo>
                  <a:cubicBezTo>
                    <a:pt x="301" y="185"/>
                    <a:pt x="289" y="174"/>
                    <a:pt x="338" y="160"/>
                  </a:cubicBezTo>
                  <a:cubicBezTo>
                    <a:pt x="388" y="147"/>
                    <a:pt x="402" y="141"/>
                    <a:pt x="427" y="147"/>
                  </a:cubicBezTo>
                  <a:cubicBezTo>
                    <a:pt x="452" y="152"/>
                    <a:pt x="449" y="152"/>
                    <a:pt x="476" y="160"/>
                  </a:cubicBezTo>
                  <a:cubicBezTo>
                    <a:pt x="504" y="168"/>
                    <a:pt x="489" y="171"/>
                    <a:pt x="541" y="179"/>
                  </a:cubicBezTo>
                  <a:cubicBezTo>
                    <a:pt x="592" y="187"/>
                    <a:pt x="551" y="196"/>
                    <a:pt x="622" y="187"/>
                  </a:cubicBezTo>
                  <a:cubicBezTo>
                    <a:pt x="694" y="179"/>
                    <a:pt x="676" y="185"/>
                    <a:pt x="738" y="166"/>
                  </a:cubicBezTo>
                  <a:cubicBezTo>
                    <a:pt x="800" y="147"/>
                    <a:pt x="805" y="130"/>
                    <a:pt x="830" y="125"/>
                  </a:cubicBezTo>
                  <a:cubicBezTo>
                    <a:pt x="854" y="119"/>
                    <a:pt x="849" y="130"/>
                    <a:pt x="901" y="103"/>
                  </a:cubicBezTo>
                  <a:cubicBezTo>
                    <a:pt x="953" y="76"/>
                    <a:pt x="960" y="62"/>
                    <a:pt x="990" y="57"/>
                  </a:cubicBezTo>
                  <a:cubicBezTo>
                    <a:pt x="1020" y="51"/>
                    <a:pt x="1052" y="2"/>
                    <a:pt x="1052" y="2"/>
                  </a:cubicBezTo>
                  <a:cubicBezTo>
                    <a:pt x="1052" y="2"/>
                    <a:pt x="968" y="0"/>
                    <a:pt x="933" y="2"/>
                  </a:cubicBezTo>
                  <a:cubicBezTo>
                    <a:pt x="899" y="5"/>
                    <a:pt x="822" y="21"/>
                    <a:pt x="778" y="30"/>
                  </a:cubicBezTo>
                  <a:cubicBezTo>
                    <a:pt x="733" y="38"/>
                    <a:pt x="686" y="38"/>
                    <a:pt x="664" y="41"/>
                  </a:cubicBezTo>
                  <a:cubicBezTo>
                    <a:pt x="642" y="43"/>
                    <a:pt x="612" y="41"/>
                    <a:pt x="588" y="46"/>
                  </a:cubicBezTo>
                  <a:cubicBezTo>
                    <a:pt x="563" y="51"/>
                    <a:pt x="504" y="57"/>
                    <a:pt x="486" y="60"/>
                  </a:cubicBezTo>
                  <a:cubicBezTo>
                    <a:pt x="469" y="62"/>
                    <a:pt x="402" y="62"/>
                    <a:pt x="375" y="62"/>
                  </a:cubicBezTo>
                  <a:cubicBezTo>
                    <a:pt x="348" y="62"/>
                    <a:pt x="308" y="60"/>
                    <a:pt x="284" y="60"/>
                  </a:cubicBezTo>
                  <a:cubicBezTo>
                    <a:pt x="259" y="60"/>
                    <a:pt x="200" y="57"/>
                    <a:pt x="153" y="73"/>
                  </a:cubicBezTo>
                  <a:cubicBezTo>
                    <a:pt x="106" y="89"/>
                    <a:pt x="71" y="84"/>
                    <a:pt x="52" y="114"/>
                  </a:cubicBezTo>
                  <a:cubicBezTo>
                    <a:pt x="32" y="144"/>
                    <a:pt x="0" y="177"/>
                    <a:pt x="0" y="177"/>
                  </a:cubicBezTo>
                  <a:lnTo>
                    <a:pt x="5" y="231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Freeform 1451"/>
            <p:cNvSpPr>
              <a:spLocks noEditPoints="1"/>
            </p:cNvSpPr>
            <p:nvPr/>
          </p:nvSpPr>
          <p:spPr bwMode="auto">
            <a:xfrm>
              <a:off x="3958" y="3143"/>
              <a:ext cx="1035" cy="259"/>
            </a:xfrm>
            <a:custGeom>
              <a:avLst/>
              <a:gdLst>
                <a:gd name="T0" fmla="*/ 78 w 607"/>
                <a:gd name="T1" fmla="*/ 262 h 149"/>
                <a:gd name="T2" fmla="*/ 78 w 607"/>
                <a:gd name="T3" fmla="*/ 262 h 149"/>
                <a:gd name="T4" fmla="*/ 239 w 607"/>
                <a:gd name="T5" fmla="*/ 290 h 149"/>
                <a:gd name="T6" fmla="*/ 239 w 607"/>
                <a:gd name="T7" fmla="*/ 275 h 149"/>
                <a:gd name="T8" fmla="*/ 363 w 607"/>
                <a:gd name="T9" fmla="*/ 332 h 149"/>
                <a:gd name="T10" fmla="*/ 360 w 607"/>
                <a:gd name="T11" fmla="*/ 318 h 149"/>
                <a:gd name="T12" fmla="*/ 454 w 607"/>
                <a:gd name="T13" fmla="*/ 329 h 149"/>
                <a:gd name="T14" fmla="*/ 454 w 607"/>
                <a:gd name="T15" fmla="*/ 315 h 149"/>
                <a:gd name="T16" fmla="*/ 578 w 607"/>
                <a:gd name="T17" fmla="*/ 341 h 149"/>
                <a:gd name="T18" fmla="*/ 576 w 607"/>
                <a:gd name="T19" fmla="*/ 356 h 149"/>
                <a:gd name="T20" fmla="*/ 651 w 607"/>
                <a:gd name="T21" fmla="*/ 348 h 149"/>
                <a:gd name="T22" fmla="*/ 733 w 607"/>
                <a:gd name="T23" fmla="*/ 369 h 149"/>
                <a:gd name="T24" fmla="*/ 735 w 607"/>
                <a:gd name="T25" fmla="*/ 356 h 149"/>
                <a:gd name="T26" fmla="*/ 863 w 607"/>
                <a:gd name="T27" fmla="*/ 405 h 149"/>
                <a:gd name="T28" fmla="*/ 870 w 607"/>
                <a:gd name="T29" fmla="*/ 393 h 149"/>
                <a:gd name="T30" fmla="*/ 883 w 607"/>
                <a:gd name="T31" fmla="*/ 417 h 149"/>
                <a:gd name="T32" fmla="*/ 890 w 607"/>
                <a:gd name="T33" fmla="*/ 405 h 149"/>
                <a:gd name="T34" fmla="*/ 994 w 607"/>
                <a:gd name="T35" fmla="*/ 384 h 149"/>
                <a:gd name="T36" fmla="*/ 986 w 607"/>
                <a:gd name="T37" fmla="*/ 375 h 149"/>
                <a:gd name="T38" fmla="*/ 1108 w 607"/>
                <a:gd name="T39" fmla="*/ 393 h 149"/>
                <a:gd name="T40" fmla="*/ 1110 w 607"/>
                <a:gd name="T41" fmla="*/ 381 h 149"/>
                <a:gd name="T42" fmla="*/ 1119 w 607"/>
                <a:gd name="T43" fmla="*/ 396 h 149"/>
                <a:gd name="T44" fmla="*/ 1119 w 607"/>
                <a:gd name="T45" fmla="*/ 381 h 149"/>
                <a:gd name="T46" fmla="*/ 1277 w 607"/>
                <a:gd name="T47" fmla="*/ 389 h 149"/>
                <a:gd name="T48" fmla="*/ 1277 w 607"/>
                <a:gd name="T49" fmla="*/ 405 h 149"/>
                <a:gd name="T50" fmla="*/ 1395 w 607"/>
                <a:gd name="T51" fmla="*/ 323 h 149"/>
                <a:gd name="T52" fmla="*/ 1504 w 607"/>
                <a:gd name="T53" fmla="*/ 318 h 149"/>
                <a:gd name="T54" fmla="*/ 1497 w 607"/>
                <a:gd name="T55" fmla="*/ 302 h 149"/>
                <a:gd name="T56" fmla="*/ 1599 w 607"/>
                <a:gd name="T57" fmla="*/ 332 h 149"/>
                <a:gd name="T58" fmla="*/ 1596 w 607"/>
                <a:gd name="T59" fmla="*/ 348 h 149"/>
                <a:gd name="T60" fmla="*/ 1681 w 607"/>
                <a:gd name="T61" fmla="*/ 323 h 149"/>
                <a:gd name="T62" fmla="*/ 1761 w 607"/>
                <a:gd name="T63" fmla="*/ 275 h 149"/>
                <a:gd name="T64" fmla="*/ 1749 w 607"/>
                <a:gd name="T65" fmla="*/ 269 h 149"/>
                <a:gd name="T66" fmla="*/ 1744 w 607"/>
                <a:gd name="T67" fmla="*/ 242 h 149"/>
                <a:gd name="T68" fmla="*/ 1744 w 607"/>
                <a:gd name="T69" fmla="*/ 226 h 149"/>
                <a:gd name="T70" fmla="*/ 1710 w 607"/>
                <a:gd name="T71" fmla="*/ 205 h 149"/>
                <a:gd name="T72" fmla="*/ 1603 w 607"/>
                <a:gd name="T73" fmla="*/ 184 h 149"/>
                <a:gd name="T74" fmla="*/ 1543 w 607"/>
                <a:gd name="T75" fmla="*/ 181 h 149"/>
                <a:gd name="T76" fmla="*/ 1472 w 607"/>
                <a:gd name="T77" fmla="*/ 148 h 149"/>
                <a:gd name="T78" fmla="*/ 1472 w 607"/>
                <a:gd name="T79" fmla="*/ 163 h 149"/>
                <a:gd name="T80" fmla="*/ 1337 w 607"/>
                <a:gd name="T81" fmla="*/ 148 h 149"/>
                <a:gd name="T82" fmla="*/ 1340 w 607"/>
                <a:gd name="T83" fmla="*/ 132 h 149"/>
                <a:gd name="T84" fmla="*/ 1337 w 607"/>
                <a:gd name="T85" fmla="*/ 148 h 149"/>
                <a:gd name="T86" fmla="*/ 1337 w 607"/>
                <a:gd name="T87" fmla="*/ 148 h 149"/>
                <a:gd name="T88" fmla="*/ 1154 w 607"/>
                <a:gd name="T89" fmla="*/ 123 h 149"/>
                <a:gd name="T90" fmla="*/ 1154 w 607"/>
                <a:gd name="T91" fmla="*/ 110 h 149"/>
                <a:gd name="T92" fmla="*/ 948 w 607"/>
                <a:gd name="T93" fmla="*/ 123 h 149"/>
                <a:gd name="T94" fmla="*/ 817 w 607"/>
                <a:gd name="T95" fmla="*/ 66 h 149"/>
                <a:gd name="T96" fmla="*/ 812 w 607"/>
                <a:gd name="T97" fmla="*/ 78 h 149"/>
                <a:gd name="T98" fmla="*/ 813 w 607"/>
                <a:gd name="T99" fmla="*/ 73 h 149"/>
                <a:gd name="T100" fmla="*/ 684 w 607"/>
                <a:gd name="T101" fmla="*/ 66 h 149"/>
                <a:gd name="T102" fmla="*/ 576 w 607"/>
                <a:gd name="T103" fmla="*/ 33 h 149"/>
                <a:gd name="T104" fmla="*/ 566 w 607"/>
                <a:gd name="T105" fmla="*/ 42 h 149"/>
                <a:gd name="T106" fmla="*/ 222 w 607"/>
                <a:gd name="T107" fmla="*/ 103 h 149"/>
                <a:gd name="T108" fmla="*/ 218 w 607"/>
                <a:gd name="T109" fmla="*/ 90 h 149"/>
                <a:gd name="T110" fmla="*/ 12 w 607"/>
                <a:gd name="T111" fmla="*/ 214 h 149"/>
                <a:gd name="T112" fmla="*/ 9 w 607"/>
                <a:gd name="T113" fmla="*/ 212 h 1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07"/>
                <a:gd name="T172" fmla="*/ 0 h 149"/>
                <a:gd name="T173" fmla="*/ 607 w 607"/>
                <a:gd name="T174" fmla="*/ 149 h 14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07" h="149">
                  <a:moveTo>
                    <a:pt x="5" y="69"/>
                  </a:moveTo>
                  <a:cubicBezTo>
                    <a:pt x="12" y="87"/>
                    <a:pt x="27" y="87"/>
                    <a:pt x="27" y="87"/>
                  </a:cubicBezTo>
                  <a:lnTo>
                    <a:pt x="27" y="92"/>
                  </a:lnTo>
                  <a:cubicBezTo>
                    <a:pt x="27" y="92"/>
                    <a:pt x="9" y="92"/>
                    <a:pt x="1" y="71"/>
                  </a:cubicBezTo>
                  <a:lnTo>
                    <a:pt x="5" y="69"/>
                  </a:lnTo>
                  <a:close/>
                  <a:moveTo>
                    <a:pt x="27" y="87"/>
                  </a:moveTo>
                  <a:lnTo>
                    <a:pt x="27" y="87"/>
                  </a:lnTo>
                  <a:lnTo>
                    <a:pt x="27" y="89"/>
                  </a:lnTo>
                  <a:lnTo>
                    <a:pt x="27" y="87"/>
                  </a:lnTo>
                  <a:close/>
                  <a:moveTo>
                    <a:pt x="27" y="87"/>
                  </a:moveTo>
                  <a:lnTo>
                    <a:pt x="55" y="92"/>
                  </a:lnTo>
                  <a:lnTo>
                    <a:pt x="54" y="96"/>
                  </a:lnTo>
                  <a:lnTo>
                    <a:pt x="27" y="92"/>
                  </a:lnTo>
                  <a:lnTo>
                    <a:pt x="27" y="87"/>
                  </a:lnTo>
                  <a:close/>
                  <a:moveTo>
                    <a:pt x="54" y="96"/>
                  </a:moveTo>
                  <a:lnTo>
                    <a:pt x="54" y="96"/>
                  </a:lnTo>
                  <a:lnTo>
                    <a:pt x="54" y="94"/>
                  </a:lnTo>
                  <a:lnTo>
                    <a:pt x="54" y="96"/>
                  </a:lnTo>
                  <a:close/>
                  <a:moveTo>
                    <a:pt x="54" y="92"/>
                  </a:moveTo>
                  <a:lnTo>
                    <a:pt x="82" y="91"/>
                  </a:lnTo>
                  <a:lnTo>
                    <a:pt x="82" y="96"/>
                  </a:lnTo>
                  <a:lnTo>
                    <a:pt x="54" y="96"/>
                  </a:lnTo>
                  <a:lnTo>
                    <a:pt x="54" y="92"/>
                  </a:lnTo>
                  <a:close/>
                  <a:moveTo>
                    <a:pt x="82" y="91"/>
                  </a:moveTo>
                  <a:lnTo>
                    <a:pt x="82" y="91"/>
                  </a:lnTo>
                  <a:lnTo>
                    <a:pt x="82" y="93"/>
                  </a:lnTo>
                  <a:lnTo>
                    <a:pt x="82" y="91"/>
                  </a:lnTo>
                  <a:close/>
                  <a:moveTo>
                    <a:pt x="82" y="91"/>
                  </a:moveTo>
                  <a:lnTo>
                    <a:pt x="100" y="98"/>
                  </a:lnTo>
                  <a:lnTo>
                    <a:pt x="98" y="102"/>
                  </a:lnTo>
                  <a:lnTo>
                    <a:pt x="81" y="96"/>
                  </a:lnTo>
                  <a:lnTo>
                    <a:pt x="82" y="91"/>
                  </a:lnTo>
                  <a:close/>
                  <a:moveTo>
                    <a:pt x="100" y="98"/>
                  </a:moveTo>
                  <a:cubicBezTo>
                    <a:pt x="119" y="105"/>
                    <a:pt x="126" y="105"/>
                    <a:pt x="126" y="105"/>
                  </a:cubicBezTo>
                  <a:lnTo>
                    <a:pt x="125" y="110"/>
                  </a:lnTo>
                  <a:cubicBezTo>
                    <a:pt x="125" y="110"/>
                    <a:pt x="118" y="109"/>
                    <a:pt x="98" y="102"/>
                  </a:cubicBezTo>
                  <a:lnTo>
                    <a:pt x="100" y="98"/>
                  </a:lnTo>
                  <a:close/>
                  <a:moveTo>
                    <a:pt x="127" y="109"/>
                  </a:moveTo>
                  <a:lnTo>
                    <a:pt x="125" y="110"/>
                  </a:lnTo>
                  <a:lnTo>
                    <a:pt x="126" y="107"/>
                  </a:lnTo>
                  <a:lnTo>
                    <a:pt x="127" y="109"/>
                  </a:lnTo>
                  <a:close/>
                  <a:moveTo>
                    <a:pt x="124" y="105"/>
                  </a:moveTo>
                  <a:cubicBezTo>
                    <a:pt x="124" y="105"/>
                    <a:pt x="130" y="101"/>
                    <a:pt x="144" y="103"/>
                  </a:cubicBezTo>
                  <a:lnTo>
                    <a:pt x="143" y="108"/>
                  </a:lnTo>
                  <a:cubicBezTo>
                    <a:pt x="131" y="106"/>
                    <a:pt x="127" y="109"/>
                    <a:pt x="127" y="109"/>
                  </a:cubicBezTo>
                  <a:lnTo>
                    <a:pt x="124" y="105"/>
                  </a:lnTo>
                  <a:close/>
                  <a:moveTo>
                    <a:pt x="144" y="103"/>
                  </a:moveTo>
                  <a:cubicBezTo>
                    <a:pt x="149" y="104"/>
                    <a:pt x="153" y="104"/>
                    <a:pt x="156" y="104"/>
                  </a:cubicBezTo>
                  <a:lnTo>
                    <a:pt x="156" y="109"/>
                  </a:lnTo>
                  <a:cubicBezTo>
                    <a:pt x="153" y="109"/>
                    <a:pt x="149" y="108"/>
                    <a:pt x="143" y="108"/>
                  </a:cubicBezTo>
                  <a:lnTo>
                    <a:pt x="144" y="103"/>
                  </a:lnTo>
                  <a:close/>
                  <a:moveTo>
                    <a:pt x="156" y="104"/>
                  </a:moveTo>
                  <a:cubicBezTo>
                    <a:pt x="161" y="104"/>
                    <a:pt x="165" y="104"/>
                    <a:pt x="173" y="106"/>
                  </a:cubicBezTo>
                  <a:lnTo>
                    <a:pt x="172" y="111"/>
                  </a:lnTo>
                  <a:cubicBezTo>
                    <a:pt x="165" y="109"/>
                    <a:pt x="161" y="109"/>
                    <a:pt x="156" y="109"/>
                  </a:cubicBezTo>
                  <a:lnTo>
                    <a:pt x="156" y="104"/>
                  </a:lnTo>
                  <a:close/>
                  <a:moveTo>
                    <a:pt x="173" y="106"/>
                  </a:moveTo>
                  <a:cubicBezTo>
                    <a:pt x="177" y="108"/>
                    <a:pt x="180" y="109"/>
                    <a:pt x="183" y="109"/>
                  </a:cubicBezTo>
                  <a:lnTo>
                    <a:pt x="181" y="114"/>
                  </a:lnTo>
                  <a:cubicBezTo>
                    <a:pt x="179" y="113"/>
                    <a:pt x="176" y="112"/>
                    <a:pt x="172" y="111"/>
                  </a:cubicBezTo>
                  <a:lnTo>
                    <a:pt x="173" y="106"/>
                  </a:lnTo>
                  <a:close/>
                  <a:moveTo>
                    <a:pt x="183" y="109"/>
                  </a:moveTo>
                  <a:cubicBezTo>
                    <a:pt x="187" y="111"/>
                    <a:pt x="191" y="112"/>
                    <a:pt x="199" y="113"/>
                  </a:cubicBezTo>
                  <a:lnTo>
                    <a:pt x="198" y="118"/>
                  </a:lnTo>
                  <a:cubicBezTo>
                    <a:pt x="190" y="117"/>
                    <a:pt x="186" y="115"/>
                    <a:pt x="181" y="114"/>
                  </a:cubicBezTo>
                  <a:lnTo>
                    <a:pt x="183" y="109"/>
                  </a:lnTo>
                  <a:close/>
                  <a:moveTo>
                    <a:pt x="199" y="113"/>
                  </a:moveTo>
                  <a:cubicBezTo>
                    <a:pt x="205" y="114"/>
                    <a:pt x="207" y="114"/>
                    <a:pt x="210" y="114"/>
                  </a:cubicBezTo>
                  <a:lnTo>
                    <a:pt x="210" y="118"/>
                  </a:lnTo>
                  <a:cubicBezTo>
                    <a:pt x="207" y="118"/>
                    <a:pt x="204" y="118"/>
                    <a:pt x="198" y="118"/>
                  </a:cubicBezTo>
                  <a:lnTo>
                    <a:pt x="199" y="113"/>
                  </a:lnTo>
                  <a:close/>
                  <a:moveTo>
                    <a:pt x="210" y="114"/>
                  </a:moveTo>
                  <a:cubicBezTo>
                    <a:pt x="213" y="114"/>
                    <a:pt x="217" y="114"/>
                    <a:pt x="224" y="115"/>
                  </a:cubicBezTo>
                  <a:lnTo>
                    <a:pt x="224" y="119"/>
                  </a:lnTo>
                  <a:cubicBezTo>
                    <a:pt x="216" y="118"/>
                    <a:pt x="213" y="118"/>
                    <a:pt x="210" y="118"/>
                  </a:cubicBezTo>
                  <a:lnTo>
                    <a:pt x="210" y="114"/>
                  </a:lnTo>
                  <a:close/>
                  <a:moveTo>
                    <a:pt x="224" y="115"/>
                  </a:moveTo>
                  <a:cubicBezTo>
                    <a:pt x="229" y="115"/>
                    <a:pt x="230" y="115"/>
                    <a:pt x="230" y="114"/>
                  </a:cubicBezTo>
                  <a:lnTo>
                    <a:pt x="233" y="118"/>
                  </a:lnTo>
                  <a:cubicBezTo>
                    <a:pt x="232" y="119"/>
                    <a:pt x="231" y="120"/>
                    <a:pt x="224" y="119"/>
                  </a:cubicBezTo>
                  <a:lnTo>
                    <a:pt x="224" y="115"/>
                  </a:lnTo>
                  <a:close/>
                  <a:moveTo>
                    <a:pt x="230" y="114"/>
                  </a:moveTo>
                  <a:cubicBezTo>
                    <a:pt x="232" y="113"/>
                    <a:pt x="233" y="112"/>
                    <a:pt x="253" y="118"/>
                  </a:cubicBezTo>
                  <a:lnTo>
                    <a:pt x="252" y="122"/>
                  </a:lnTo>
                  <a:cubicBezTo>
                    <a:pt x="234" y="117"/>
                    <a:pt x="234" y="117"/>
                    <a:pt x="233" y="118"/>
                  </a:cubicBezTo>
                  <a:lnTo>
                    <a:pt x="230" y="114"/>
                  </a:lnTo>
                  <a:close/>
                  <a:moveTo>
                    <a:pt x="253" y="118"/>
                  </a:moveTo>
                  <a:cubicBezTo>
                    <a:pt x="269" y="123"/>
                    <a:pt x="278" y="124"/>
                    <a:pt x="284" y="125"/>
                  </a:cubicBezTo>
                  <a:lnTo>
                    <a:pt x="284" y="130"/>
                  </a:lnTo>
                  <a:cubicBezTo>
                    <a:pt x="277" y="129"/>
                    <a:pt x="269" y="128"/>
                    <a:pt x="252" y="122"/>
                  </a:cubicBezTo>
                  <a:lnTo>
                    <a:pt x="253" y="118"/>
                  </a:lnTo>
                  <a:close/>
                  <a:moveTo>
                    <a:pt x="284" y="125"/>
                  </a:moveTo>
                  <a:cubicBezTo>
                    <a:pt x="290" y="126"/>
                    <a:pt x="294" y="126"/>
                    <a:pt x="299" y="130"/>
                  </a:cubicBezTo>
                  <a:lnTo>
                    <a:pt x="297" y="134"/>
                  </a:lnTo>
                  <a:cubicBezTo>
                    <a:pt x="292" y="131"/>
                    <a:pt x="289" y="130"/>
                    <a:pt x="284" y="130"/>
                  </a:cubicBezTo>
                  <a:lnTo>
                    <a:pt x="284" y="125"/>
                  </a:lnTo>
                  <a:close/>
                  <a:moveTo>
                    <a:pt x="297" y="134"/>
                  </a:moveTo>
                  <a:lnTo>
                    <a:pt x="297" y="134"/>
                  </a:lnTo>
                  <a:lnTo>
                    <a:pt x="298" y="132"/>
                  </a:lnTo>
                  <a:lnTo>
                    <a:pt x="297" y="134"/>
                  </a:lnTo>
                  <a:close/>
                  <a:moveTo>
                    <a:pt x="299" y="130"/>
                  </a:moveTo>
                  <a:lnTo>
                    <a:pt x="299" y="130"/>
                  </a:lnTo>
                  <a:lnTo>
                    <a:pt x="297" y="134"/>
                  </a:lnTo>
                  <a:lnTo>
                    <a:pt x="299" y="130"/>
                  </a:lnTo>
                  <a:close/>
                  <a:moveTo>
                    <a:pt x="299" y="130"/>
                  </a:moveTo>
                  <a:lnTo>
                    <a:pt x="299" y="130"/>
                  </a:lnTo>
                  <a:lnTo>
                    <a:pt x="298" y="132"/>
                  </a:lnTo>
                  <a:lnTo>
                    <a:pt x="299" y="130"/>
                  </a:lnTo>
                  <a:close/>
                  <a:moveTo>
                    <a:pt x="299" y="130"/>
                  </a:moveTo>
                  <a:cubicBezTo>
                    <a:pt x="302" y="131"/>
                    <a:pt x="304" y="133"/>
                    <a:pt x="306" y="134"/>
                  </a:cubicBezTo>
                  <a:lnTo>
                    <a:pt x="304" y="138"/>
                  </a:lnTo>
                  <a:cubicBezTo>
                    <a:pt x="302" y="137"/>
                    <a:pt x="300" y="135"/>
                    <a:pt x="297" y="134"/>
                  </a:cubicBezTo>
                  <a:lnTo>
                    <a:pt x="299" y="130"/>
                  </a:lnTo>
                  <a:close/>
                  <a:moveTo>
                    <a:pt x="306" y="134"/>
                  </a:moveTo>
                  <a:cubicBezTo>
                    <a:pt x="313" y="139"/>
                    <a:pt x="320" y="144"/>
                    <a:pt x="324" y="140"/>
                  </a:cubicBezTo>
                  <a:lnTo>
                    <a:pt x="327" y="143"/>
                  </a:lnTo>
                  <a:cubicBezTo>
                    <a:pt x="320" y="149"/>
                    <a:pt x="312" y="144"/>
                    <a:pt x="304" y="138"/>
                  </a:cubicBezTo>
                  <a:lnTo>
                    <a:pt x="306" y="134"/>
                  </a:lnTo>
                  <a:close/>
                  <a:moveTo>
                    <a:pt x="324" y="140"/>
                  </a:moveTo>
                  <a:cubicBezTo>
                    <a:pt x="332" y="133"/>
                    <a:pt x="339" y="124"/>
                    <a:pt x="339" y="124"/>
                  </a:cubicBezTo>
                  <a:lnTo>
                    <a:pt x="342" y="127"/>
                  </a:lnTo>
                  <a:cubicBezTo>
                    <a:pt x="342" y="127"/>
                    <a:pt x="335" y="137"/>
                    <a:pt x="327" y="143"/>
                  </a:cubicBezTo>
                  <a:lnTo>
                    <a:pt x="324" y="140"/>
                  </a:lnTo>
                  <a:close/>
                  <a:moveTo>
                    <a:pt x="343" y="126"/>
                  </a:moveTo>
                  <a:lnTo>
                    <a:pt x="342" y="127"/>
                  </a:lnTo>
                  <a:lnTo>
                    <a:pt x="341" y="125"/>
                  </a:lnTo>
                  <a:lnTo>
                    <a:pt x="343" y="126"/>
                  </a:lnTo>
                  <a:close/>
                  <a:moveTo>
                    <a:pt x="339" y="124"/>
                  </a:moveTo>
                  <a:cubicBezTo>
                    <a:pt x="339" y="124"/>
                    <a:pt x="341" y="118"/>
                    <a:pt x="368" y="123"/>
                  </a:cubicBezTo>
                  <a:lnTo>
                    <a:pt x="368" y="127"/>
                  </a:lnTo>
                  <a:cubicBezTo>
                    <a:pt x="344" y="123"/>
                    <a:pt x="343" y="126"/>
                    <a:pt x="343" y="126"/>
                  </a:cubicBezTo>
                  <a:lnTo>
                    <a:pt x="339" y="124"/>
                  </a:lnTo>
                  <a:close/>
                  <a:moveTo>
                    <a:pt x="368" y="123"/>
                  </a:moveTo>
                  <a:cubicBezTo>
                    <a:pt x="378" y="125"/>
                    <a:pt x="381" y="125"/>
                    <a:pt x="382" y="126"/>
                  </a:cubicBezTo>
                  <a:lnTo>
                    <a:pt x="381" y="130"/>
                  </a:lnTo>
                  <a:cubicBezTo>
                    <a:pt x="380" y="130"/>
                    <a:pt x="377" y="129"/>
                    <a:pt x="368" y="127"/>
                  </a:cubicBezTo>
                  <a:lnTo>
                    <a:pt x="368" y="123"/>
                  </a:lnTo>
                  <a:close/>
                  <a:moveTo>
                    <a:pt x="381" y="130"/>
                  </a:moveTo>
                  <a:lnTo>
                    <a:pt x="381" y="130"/>
                  </a:lnTo>
                  <a:lnTo>
                    <a:pt x="382" y="128"/>
                  </a:lnTo>
                  <a:lnTo>
                    <a:pt x="381" y="130"/>
                  </a:lnTo>
                  <a:close/>
                  <a:moveTo>
                    <a:pt x="382" y="126"/>
                  </a:moveTo>
                  <a:cubicBezTo>
                    <a:pt x="383" y="126"/>
                    <a:pt x="383" y="126"/>
                    <a:pt x="383" y="126"/>
                  </a:cubicBezTo>
                  <a:lnTo>
                    <a:pt x="383" y="131"/>
                  </a:lnTo>
                  <a:cubicBezTo>
                    <a:pt x="382" y="130"/>
                    <a:pt x="382" y="130"/>
                    <a:pt x="381" y="130"/>
                  </a:cubicBezTo>
                  <a:lnTo>
                    <a:pt x="382" y="126"/>
                  </a:lnTo>
                  <a:close/>
                  <a:moveTo>
                    <a:pt x="383" y="126"/>
                  </a:moveTo>
                  <a:lnTo>
                    <a:pt x="383" y="126"/>
                  </a:lnTo>
                  <a:lnTo>
                    <a:pt x="383" y="128"/>
                  </a:lnTo>
                  <a:lnTo>
                    <a:pt x="383" y="126"/>
                  </a:lnTo>
                  <a:close/>
                  <a:moveTo>
                    <a:pt x="383" y="126"/>
                  </a:moveTo>
                  <a:cubicBezTo>
                    <a:pt x="384" y="126"/>
                    <a:pt x="384" y="126"/>
                    <a:pt x="385" y="126"/>
                  </a:cubicBezTo>
                  <a:lnTo>
                    <a:pt x="385" y="131"/>
                  </a:lnTo>
                  <a:cubicBezTo>
                    <a:pt x="384" y="131"/>
                    <a:pt x="383" y="131"/>
                    <a:pt x="383" y="131"/>
                  </a:cubicBezTo>
                  <a:lnTo>
                    <a:pt x="383" y="126"/>
                  </a:lnTo>
                  <a:close/>
                  <a:moveTo>
                    <a:pt x="385" y="126"/>
                  </a:moveTo>
                  <a:cubicBezTo>
                    <a:pt x="387" y="126"/>
                    <a:pt x="391" y="127"/>
                    <a:pt x="400" y="128"/>
                  </a:cubicBezTo>
                  <a:lnTo>
                    <a:pt x="400" y="132"/>
                  </a:lnTo>
                  <a:cubicBezTo>
                    <a:pt x="391" y="131"/>
                    <a:pt x="387" y="131"/>
                    <a:pt x="385" y="131"/>
                  </a:cubicBezTo>
                  <a:lnTo>
                    <a:pt x="385" y="126"/>
                  </a:lnTo>
                  <a:close/>
                  <a:moveTo>
                    <a:pt x="400" y="128"/>
                  </a:moveTo>
                  <a:cubicBezTo>
                    <a:pt x="413" y="129"/>
                    <a:pt x="414" y="129"/>
                    <a:pt x="415" y="129"/>
                  </a:cubicBezTo>
                  <a:lnTo>
                    <a:pt x="416" y="133"/>
                  </a:lnTo>
                  <a:cubicBezTo>
                    <a:pt x="415" y="134"/>
                    <a:pt x="414" y="134"/>
                    <a:pt x="400" y="132"/>
                  </a:cubicBezTo>
                  <a:lnTo>
                    <a:pt x="400" y="128"/>
                  </a:lnTo>
                  <a:close/>
                  <a:moveTo>
                    <a:pt x="415" y="129"/>
                  </a:moveTo>
                  <a:cubicBezTo>
                    <a:pt x="417" y="128"/>
                    <a:pt x="419" y="127"/>
                    <a:pt x="439" y="129"/>
                  </a:cubicBezTo>
                  <a:lnTo>
                    <a:pt x="439" y="134"/>
                  </a:lnTo>
                  <a:cubicBezTo>
                    <a:pt x="419" y="132"/>
                    <a:pt x="418" y="133"/>
                    <a:pt x="416" y="133"/>
                  </a:cubicBezTo>
                  <a:lnTo>
                    <a:pt x="415" y="129"/>
                  </a:lnTo>
                  <a:close/>
                  <a:moveTo>
                    <a:pt x="439" y="129"/>
                  </a:moveTo>
                  <a:cubicBezTo>
                    <a:pt x="461" y="131"/>
                    <a:pt x="464" y="125"/>
                    <a:pt x="467" y="119"/>
                  </a:cubicBezTo>
                  <a:lnTo>
                    <a:pt x="471" y="121"/>
                  </a:lnTo>
                  <a:cubicBezTo>
                    <a:pt x="467" y="128"/>
                    <a:pt x="464" y="136"/>
                    <a:pt x="439" y="134"/>
                  </a:cubicBezTo>
                  <a:lnTo>
                    <a:pt x="439" y="129"/>
                  </a:lnTo>
                  <a:close/>
                  <a:moveTo>
                    <a:pt x="467" y="119"/>
                  </a:moveTo>
                  <a:cubicBezTo>
                    <a:pt x="469" y="114"/>
                    <a:pt x="472" y="109"/>
                    <a:pt x="480" y="107"/>
                  </a:cubicBezTo>
                  <a:lnTo>
                    <a:pt x="481" y="111"/>
                  </a:lnTo>
                  <a:cubicBezTo>
                    <a:pt x="475" y="113"/>
                    <a:pt x="473" y="117"/>
                    <a:pt x="471" y="121"/>
                  </a:cubicBezTo>
                  <a:lnTo>
                    <a:pt x="467" y="119"/>
                  </a:lnTo>
                  <a:close/>
                  <a:moveTo>
                    <a:pt x="480" y="107"/>
                  </a:moveTo>
                  <a:cubicBezTo>
                    <a:pt x="488" y="105"/>
                    <a:pt x="492" y="105"/>
                    <a:pt x="495" y="105"/>
                  </a:cubicBezTo>
                  <a:lnTo>
                    <a:pt x="495" y="109"/>
                  </a:lnTo>
                  <a:cubicBezTo>
                    <a:pt x="492" y="109"/>
                    <a:pt x="488" y="109"/>
                    <a:pt x="481" y="111"/>
                  </a:cubicBezTo>
                  <a:lnTo>
                    <a:pt x="480" y="107"/>
                  </a:lnTo>
                  <a:close/>
                  <a:moveTo>
                    <a:pt x="495" y="105"/>
                  </a:moveTo>
                  <a:cubicBezTo>
                    <a:pt x="499" y="105"/>
                    <a:pt x="503" y="105"/>
                    <a:pt x="515" y="100"/>
                  </a:cubicBezTo>
                  <a:lnTo>
                    <a:pt x="517" y="105"/>
                  </a:lnTo>
                  <a:cubicBezTo>
                    <a:pt x="503" y="110"/>
                    <a:pt x="499" y="109"/>
                    <a:pt x="495" y="109"/>
                  </a:cubicBezTo>
                  <a:lnTo>
                    <a:pt x="495" y="105"/>
                  </a:lnTo>
                  <a:close/>
                  <a:moveTo>
                    <a:pt x="515" y="100"/>
                  </a:moveTo>
                  <a:cubicBezTo>
                    <a:pt x="531" y="95"/>
                    <a:pt x="533" y="101"/>
                    <a:pt x="535" y="106"/>
                  </a:cubicBezTo>
                  <a:lnTo>
                    <a:pt x="531" y="108"/>
                  </a:lnTo>
                  <a:cubicBezTo>
                    <a:pt x="530" y="105"/>
                    <a:pt x="528" y="101"/>
                    <a:pt x="517" y="105"/>
                  </a:cubicBezTo>
                  <a:lnTo>
                    <a:pt x="515" y="100"/>
                  </a:lnTo>
                  <a:close/>
                  <a:moveTo>
                    <a:pt x="535" y="106"/>
                  </a:moveTo>
                  <a:cubicBezTo>
                    <a:pt x="536" y="108"/>
                    <a:pt x="536" y="110"/>
                    <a:pt x="539" y="110"/>
                  </a:cubicBezTo>
                  <a:lnTo>
                    <a:pt x="540" y="114"/>
                  </a:lnTo>
                  <a:cubicBezTo>
                    <a:pt x="534" y="115"/>
                    <a:pt x="532" y="112"/>
                    <a:pt x="531" y="108"/>
                  </a:cubicBezTo>
                  <a:lnTo>
                    <a:pt x="535" y="106"/>
                  </a:lnTo>
                  <a:close/>
                  <a:moveTo>
                    <a:pt x="539" y="110"/>
                  </a:moveTo>
                  <a:cubicBezTo>
                    <a:pt x="543" y="109"/>
                    <a:pt x="546" y="110"/>
                    <a:pt x="550" y="110"/>
                  </a:cubicBezTo>
                  <a:lnTo>
                    <a:pt x="549" y="115"/>
                  </a:lnTo>
                  <a:cubicBezTo>
                    <a:pt x="546" y="114"/>
                    <a:pt x="543" y="114"/>
                    <a:pt x="540" y="114"/>
                  </a:cubicBezTo>
                  <a:lnTo>
                    <a:pt x="539" y="110"/>
                  </a:lnTo>
                  <a:close/>
                  <a:moveTo>
                    <a:pt x="550" y="110"/>
                  </a:moveTo>
                  <a:cubicBezTo>
                    <a:pt x="554" y="111"/>
                    <a:pt x="558" y="112"/>
                    <a:pt x="567" y="108"/>
                  </a:cubicBezTo>
                  <a:lnTo>
                    <a:pt x="569" y="113"/>
                  </a:lnTo>
                  <a:cubicBezTo>
                    <a:pt x="559" y="117"/>
                    <a:pt x="554" y="116"/>
                    <a:pt x="549" y="115"/>
                  </a:cubicBezTo>
                  <a:lnTo>
                    <a:pt x="550" y="110"/>
                  </a:lnTo>
                  <a:close/>
                  <a:moveTo>
                    <a:pt x="567" y="108"/>
                  </a:moveTo>
                  <a:cubicBezTo>
                    <a:pt x="575" y="105"/>
                    <a:pt x="577" y="106"/>
                    <a:pt x="578" y="107"/>
                  </a:cubicBezTo>
                  <a:lnTo>
                    <a:pt x="576" y="111"/>
                  </a:lnTo>
                  <a:cubicBezTo>
                    <a:pt x="575" y="111"/>
                    <a:pt x="574" y="110"/>
                    <a:pt x="569" y="113"/>
                  </a:cubicBezTo>
                  <a:lnTo>
                    <a:pt x="567" y="108"/>
                  </a:lnTo>
                  <a:close/>
                  <a:moveTo>
                    <a:pt x="578" y="107"/>
                  </a:moveTo>
                  <a:cubicBezTo>
                    <a:pt x="579" y="108"/>
                    <a:pt x="579" y="108"/>
                    <a:pt x="590" y="102"/>
                  </a:cubicBezTo>
                  <a:lnTo>
                    <a:pt x="592" y="106"/>
                  </a:lnTo>
                  <a:cubicBezTo>
                    <a:pt x="579" y="114"/>
                    <a:pt x="578" y="113"/>
                    <a:pt x="576" y="111"/>
                  </a:cubicBezTo>
                  <a:lnTo>
                    <a:pt x="578" y="107"/>
                  </a:lnTo>
                  <a:close/>
                  <a:moveTo>
                    <a:pt x="590" y="102"/>
                  </a:moveTo>
                  <a:cubicBezTo>
                    <a:pt x="597" y="97"/>
                    <a:pt x="600" y="93"/>
                    <a:pt x="602" y="89"/>
                  </a:cubicBezTo>
                  <a:lnTo>
                    <a:pt x="606" y="91"/>
                  </a:lnTo>
                  <a:cubicBezTo>
                    <a:pt x="604" y="95"/>
                    <a:pt x="600" y="101"/>
                    <a:pt x="592" y="106"/>
                  </a:cubicBezTo>
                  <a:lnTo>
                    <a:pt x="590" y="102"/>
                  </a:lnTo>
                  <a:close/>
                  <a:moveTo>
                    <a:pt x="602" y="89"/>
                  </a:moveTo>
                  <a:cubicBezTo>
                    <a:pt x="603" y="87"/>
                    <a:pt x="603" y="85"/>
                    <a:pt x="602" y="84"/>
                  </a:cubicBezTo>
                  <a:lnTo>
                    <a:pt x="607" y="83"/>
                  </a:lnTo>
                  <a:cubicBezTo>
                    <a:pt x="607" y="85"/>
                    <a:pt x="607" y="88"/>
                    <a:pt x="606" y="91"/>
                  </a:cubicBezTo>
                  <a:lnTo>
                    <a:pt x="602" y="89"/>
                  </a:lnTo>
                  <a:close/>
                  <a:moveTo>
                    <a:pt x="602" y="84"/>
                  </a:moveTo>
                  <a:cubicBezTo>
                    <a:pt x="602" y="82"/>
                    <a:pt x="602" y="81"/>
                    <a:pt x="601" y="81"/>
                  </a:cubicBezTo>
                  <a:lnTo>
                    <a:pt x="604" y="77"/>
                  </a:lnTo>
                  <a:cubicBezTo>
                    <a:pt x="605" y="79"/>
                    <a:pt x="606" y="80"/>
                    <a:pt x="607" y="83"/>
                  </a:cubicBezTo>
                  <a:lnTo>
                    <a:pt x="602" y="84"/>
                  </a:lnTo>
                  <a:close/>
                  <a:moveTo>
                    <a:pt x="601" y="81"/>
                  </a:moveTo>
                  <a:cubicBezTo>
                    <a:pt x="601" y="80"/>
                    <a:pt x="600" y="80"/>
                    <a:pt x="600" y="80"/>
                  </a:cubicBezTo>
                  <a:lnTo>
                    <a:pt x="600" y="75"/>
                  </a:lnTo>
                  <a:cubicBezTo>
                    <a:pt x="601" y="75"/>
                    <a:pt x="603" y="76"/>
                    <a:pt x="604" y="77"/>
                  </a:cubicBezTo>
                  <a:lnTo>
                    <a:pt x="601" y="81"/>
                  </a:lnTo>
                  <a:close/>
                  <a:moveTo>
                    <a:pt x="600" y="80"/>
                  </a:moveTo>
                  <a:cubicBezTo>
                    <a:pt x="596" y="80"/>
                    <a:pt x="596" y="78"/>
                    <a:pt x="596" y="75"/>
                  </a:cubicBezTo>
                  <a:lnTo>
                    <a:pt x="601" y="75"/>
                  </a:lnTo>
                  <a:cubicBezTo>
                    <a:pt x="601" y="75"/>
                    <a:pt x="599" y="75"/>
                    <a:pt x="600" y="75"/>
                  </a:cubicBezTo>
                  <a:lnTo>
                    <a:pt x="600" y="80"/>
                  </a:lnTo>
                  <a:close/>
                  <a:moveTo>
                    <a:pt x="596" y="75"/>
                  </a:moveTo>
                  <a:cubicBezTo>
                    <a:pt x="596" y="73"/>
                    <a:pt x="597" y="70"/>
                    <a:pt x="588" y="68"/>
                  </a:cubicBezTo>
                  <a:lnTo>
                    <a:pt x="589" y="63"/>
                  </a:lnTo>
                  <a:cubicBezTo>
                    <a:pt x="601" y="66"/>
                    <a:pt x="601" y="72"/>
                    <a:pt x="601" y="75"/>
                  </a:cubicBezTo>
                  <a:lnTo>
                    <a:pt x="596" y="75"/>
                  </a:lnTo>
                  <a:close/>
                  <a:moveTo>
                    <a:pt x="588" y="68"/>
                  </a:moveTo>
                  <a:cubicBezTo>
                    <a:pt x="571" y="65"/>
                    <a:pt x="551" y="64"/>
                    <a:pt x="551" y="64"/>
                  </a:cubicBezTo>
                  <a:lnTo>
                    <a:pt x="551" y="59"/>
                  </a:lnTo>
                  <a:cubicBezTo>
                    <a:pt x="552" y="59"/>
                    <a:pt x="572" y="60"/>
                    <a:pt x="589" y="63"/>
                  </a:cubicBezTo>
                  <a:lnTo>
                    <a:pt x="588" y="68"/>
                  </a:lnTo>
                  <a:close/>
                  <a:moveTo>
                    <a:pt x="551" y="59"/>
                  </a:moveTo>
                  <a:lnTo>
                    <a:pt x="551" y="59"/>
                  </a:lnTo>
                  <a:lnTo>
                    <a:pt x="551" y="61"/>
                  </a:lnTo>
                  <a:lnTo>
                    <a:pt x="551" y="59"/>
                  </a:lnTo>
                  <a:close/>
                  <a:moveTo>
                    <a:pt x="552" y="64"/>
                  </a:moveTo>
                  <a:cubicBezTo>
                    <a:pt x="552" y="64"/>
                    <a:pt x="547" y="66"/>
                    <a:pt x="531" y="60"/>
                  </a:cubicBezTo>
                  <a:lnTo>
                    <a:pt x="532" y="56"/>
                  </a:lnTo>
                  <a:cubicBezTo>
                    <a:pt x="547" y="61"/>
                    <a:pt x="551" y="59"/>
                    <a:pt x="551" y="59"/>
                  </a:cubicBezTo>
                  <a:lnTo>
                    <a:pt x="552" y="64"/>
                  </a:lnTo>
                  <a:close/>
                  <a:moveTo>
                    <a:pt x="531" y="60"/>
                  </a:moveTo>
                  <a:cubicBezTo>
                    <a:pt x="529" y="60"/>
                    <a:pt x="526" y="59"/>
                    <a:pt x="524" y="58"/>
                  </a:cubicBezTo>
                  <a:lnTo>
                    <a:pt x="526" y="54"/>
                  </a:lnTo>
                  <a:cubicBezTo>
                    <a:pt x="527" y="54"/>
                    <a:pt x="529" y="55"/>
                    <a:pt x="532" y="56"/>
                  </a:cubicBezTo>
                  <a:lnTo>
                    <a:pt x="531" y="60"/>
                  </a:lnTo>
                  <a:close/>
                  <a:moveTo>
                    <a:pt x="524" y="58"/>
                  </a:moveTo>
                  <a:cubicBezTo>
                    <a:pt x="516" y="56"/>
                    <a:pt x="515" y="55"/>
                    <a:pt x="506" y="54"/>
                  </a:cubicBezTo>
                  <a:lnTo>
                    <a:pt x="506" y="49"/>
                  </a:lnTo>
                  <a:cubicBezTo>
                    <a:pt x="516" y="51"/>
                    <a:pt x="517" y="51"/>
                    <a:pt x="526" y="54"/>
                  </a:cubicBezTo>
                  <a:lnTo>
                    <a:pt x="524" y="58"/>
                  </a:lnTo>
                  <a:close/>
                  <a:moveTo>
                    <a:pt x="506" y="54"/>
                  </a:moveTo>
                  <a:lnTo>
                    <a:pt x="506" y="54"/>
                  </a:lnTo>
                  <a:lnTo>
                    <a:pt x="506" y="49"/>
                  </a:lnTo>
                  <a:lnTo>
                    <a:pt x="506" y="54"/>
                  </a:lnTo>
                  <a:close/>
                  <a:moveTo>
                    <a:pt x="506" y="54"/>
                  </a:moveTo>
                  <a:cubicBezTo>
                    <a:pt x="500" y="53"/>
                    <a:pt x="491" y="53"/>
                    <a:pt x="482" y="52"/>
                  </a:cubicBezTo>
                  <a:lnTo>
                    <a:pt x="483" y="47"/>
                  </a:lnTo>
                  <a:cubicBezTo>
                    <a:pt x="491" y="48"/>
                    <a:pt x="500" y="48"/>
                    <a:pt x="506" y="49"/>
                  </a:cubicBezTo>
                  <a:lnTo>
                    <a:pt x="506" y="54"/>
                  </a:lnTo>
                  <a:close/>
                  <a:moveTo>
                    <a:pt x="482" y="52"/>
                  </a:moveTo>
                  <a:cubicBezTo>
                    <a:pt x="474" y="52"/>
                    <a:pt x="465" y="51"/>
                    <a:pt x="460" y="49"/>
                  </a:cubicBezTo>
                  <a:lnTo>
                    <a:pt x="461" y="44"/>
                  </a:lnTo>
                  <a:cubicBezTo>
                    <a:pt x="466" y="46"/>
                    <a:pt x="474" y="47"/>
                    <a:pt x="483" y="47"/>
                  </a:cubicBezTo>
                  <a:lnTo>
                    <a:pt x="482" y="52"/>
                  </a:lnTo>
                  <a:close/>
                  <a:moveTo>
                    <a:pt x="461" y="44"/>
                  </a:moveTo>
                  <a:lnTo>
                    <a:pt x="461" y="44"/>
                  </a:lnTo>
                  <a:lnTo>
                    <a:pt x="460" y="47"/>
                  </a:lnTo>
                  <a:lnTo>
                    <a:pt x="461" y="44"/>
                  </a:lnTo>
                  <a:close/>
                  <a:moveTo>
                    <a:pt x="460" y="49"/>
                  </a:moveTo>
                  <a:lnTo>
                    <a:pt x="460" y="49"/>
                  </a:lnTo>
                  <a:lnTo>
                    <a:pt x="461" y="44"/>
                  </a:lnTo>
                  <a:lnTo>
                    <a:pt x="460" y="49"/>
                  </a:lnTo>
                  <a:close/>
                  <a:moveTo>
                    <a:pt x="460" y="49"/>
                  </a:moveTo>
                  <a:lnTo>
                    <a:pt x="460" y="49"/>
                  </a:lnTo>
                  <a:lnTo>
                    <a:pt x="460" y="47"/>
                  </a:lnTo>
                  <a:lnTo>
                    <a:pt x="460" y="49"/>
                  </a:lnTo>
                  <a:close/>
                  <a:moveTo>
                    <a:pt x="460" y="49"/>
                  </a:moveTo>
                  <a:cubicBezTo>
                    <a:pt x="458" y="49"/>
                    <a:pt x="457" y="48"/>
                    <a:pt x="454" y="48"/>
                  </a:cubicBezTo>
                  <a:lnTo>
                    <a:pt x="455" y="43"/>
                  </a:lnTo>
                  <a:cubicBezTo>
                    <a:pt x="458" y="43"/>
                    <a:pt x="459" y="44"/>
                    <a:pt x="461" y="44"/>
                  </a:cubicBezTo>
                  <a:lnTo>
                    <a:pt x="460" y="49"/>
                  </a:lnTo>
                  <a:close/>
                  <a:moveTo>
                    <a:pt x="454" y="48"/>
                  </a:moveTo>
                  <a:cubicBezTo>
                    <a:pt x="452" y="47"/>
                    <a:pt x="450" y="47"/>
                    <a:pt x="447" y="46"/>
                  </a:cubicBezTo>
                  <a:lnTo>
                    <a:pt x="448" y="41"/>
                  </a:lnTo>
                  <a:cubicBezTo>
                    <a:pt x="450" y="42"/>
                    <a:pt x="453" y="42"/>
                    <a:pt x="455" y="43"/>
                  </a:cubicBezTo>
                  <a:lnTo>
                    <a:pt x="454" y="48"/>
                  </a:lnTo>
                  <a:close/>
                  <a:moveTo>
                    <a:pt x="447" y="46"/>
                  </a:moveTo>
                  <a:cubicBezTo>
                    <a:pt x="433" y="43"/>
                    <a:pt x="412" y="41"/>
                    <a:pt x="397" y="41"/>
                  </a:cubicBezTo>
                  <a:lnTo>
                    <a:pt x="397" y="36"/>
                  </a:lnTo>
                  <a:cubicBezTo>
                    <a:pt x="412" y="36"/>
                    <a:pt x="433" y="39"/>
                    <a:pt x="448" y="41"/>
                  </a:cubicBezTo>
                  <a:lnTo>
                    <a:pt x="447" y="46"/>
                  </a:lnTo>
                  <a:close/>
                  <a:moveTo>
                    <a:pt x="397" y="41"/>
                  </a:moveTo>
                  <a:cubicBezTo>
                    <a:pt x="390" y="41"/>
                    <a:pt x="383" y="42"/>
                    <a:pt x="376" y="43"/>
                  </a:cubicBezTo>
                  <a:lnTo>
                    <a:pt x="375" y="38"/>
                  </a:lnTo>
                  <a:cubicBezTo>
                    <a:pt x="383" y="37"/>
                    <a:pt x="390" y="36"/>
                    <a:pt x="397" y="36"/>
                  </a:cubicBezTo>
                  <a:lnTo>
                    <a:pt x="397" y="41"/>
                  </a:lnTo>
                  <a:close/>
                  <a:moveTo>
                    <a:pt x="376" y="43"/>
                  </a:moveTo>
                  <a:cubicBezTo>
                    <a:pt x="361" y="45"/>
                    <a:pt x="344" y="47"/>
                    <a:pt x="326" y="41"/>
                  </a:cubicBezTo>
                  <a:lnTo>
                    <a:pt x="328" y="36"/>
                  </a:lnTo>
                  <a:cubicBezTo>
                    <a:pt x="345" y="42"/>
                    <a:pt x="361" y="40"/>
                    <a:pt x="375" y="38"/>
                  </a:cubicBezTo>
                  <a:lnTo>
                    <a:pt x="376" y="43"/>
                  </a:lnTo>
                  <a:close/>
                  <a:moveTo>
                    <a:pt x="326" y="41"/>
                  </a:moveTo>
                  <a:cubicBezTo>
                    <a:pt x="315" y="37"/>
                    <a:pt x="308" y="35"/>
                    <a:pt x="301" y="33"/>
                  </a:cubicBezTo>
                  <a:lnTo>
                    <a:pt x="303" y="29"/>
                  </a:lnTo>
                  <a:cubicBezTo>
                    <a:pt x="309" y="30"/>
                    <a:pt x="317" y="33"/>
                    <a:pt x="328" y="36"/>
                  </a:cubicBezTo>
                  <a:lnTo>
                    <a:pt x="326" y="41"/>
                  </a:lnTo>
                  <a:close/>
                  <a:moveTo>
                    <a:pt x="301" y="33"/>
                  </a:moveTo>
                  <a:cubicBezTo>
                    <a:pt x="293" y="31"/>
                    <a:pt x="287" y="29"/>
                    <a:pt x="279" y="26"/>
                  </a:cubicBezTo>
                  <a:lnTo>
                    <a:pt x="281" y="22"/>
                  </a:lnTo>
                  <a:cubicBezTo>
                    <a:pt x="289" y="24"/>
                    <a:pt x="294" y="26"/>
                    <a:pt x="303" y="29"/>
                  </a:cubicBezTo>
                  <a:lnTo>
                    <a:pt x="301" y="33"/>
                  </a:lnTo>
                  <a:close/>
                  <a:moveTo>
                    <a:pt x="279" y="26"/>
                  </a:moveTo>
                  <a:lnTo>
                    <a:pt x="279" y="26"/>
                  </a:lnTo>
                  <a:lnTo>
                    <a:pt x="280" y="24"/>
                  </a:lnTo>
                  <a:lnTo>
                    <a:pt x="279" y="26"/>
                  </a:lnTo>
                  <a:close/>
                  <a:moveTo>
                    <a:pt x="279" y="26"/>
                  </a:moveTo>
                  <a:lnTo>
                    <a:pt x="279" y="26"/>
                  </a:lnTo>
                  <a:lnTo>
                    <a:pt x="281" y="22"/>
                  </a:lnTo>
                  <a:lnTo>
                    <a:pt x="279" y="26"/>
                  </a:lnTo>
                  <a:close/>
                  <a:moveTo>
                    <a:pt x="281" y="22"/>
                  </a:moveTo>
                  <a:lnTo>
                    <a:pt x="281" y="22"/>
                  </a:lnTo>
                  <a:lnTo>
                    <a:pt x="280" y="24"/>
                  </a:lnTo>
                  <a:lnTo>
                    <a:pt x="281" y="22"/>
                  </a:lnTo>
                  <a:close/>
                  <a:moveTo>
                    <a:pt x="279" y="26"/>
                  </a:moveTo>
                  <a:cubicBezTo>
                    <a:pt x="272" y="24"/>
                    <a:pt x="253" y="23"/>
                    <a:pt x="235" y="22"/>
                  </a:cubicBezTo>
                  <a:lnTo>
                    <a:pt x="235" y="17"/>
                  </a:lnTo>
                  <a:cubicBezTo>
                    <a:pt x="253" y="18"/>
                    <a:pt x="273" y="19"/>
                    <a:pt x="281" y="22"/>
                  </a:cubicBezTo>
                  <a:lnTo>
                    <a:pt x="279" y="26"/>
                  </a:lnTo>
                  <a:close/>
                  <a:moveTo>
                    <a:pt x="235" y="22"/>
                  </a:moveTo>
                  <a:cubicBezTo>
                    <a:pt x="221" y="22"/>
                    <a:pt x="207" y="21"/>
                    <a:pt x="202" y="20"/>
                  </a:cubicBezTo>
                  <a:lnTo>
                    <a:pt x="203" y="15"/>
                  </a:lnTo>
                  <a:cubicBezTo>
                    <a:pt x="208" y="16"/>
                    <a:pt x="221" y="17"/>
                    <a:pt x="235" y="17"/>
                  </a:cubicBezTo>
                  <a:lnTo>
                    <a:pt x="235" y="22"/>
                  </a:lnTo>
                  <a:close/>
                  <a:moveTo>
                    <a:pt x="202" y="20"/>
                  </a:moveTo>
                  <a:cubicBezTo>
                    <a:pt x="199" y="19"/>
                    <a:pt x="197" y="16"/>
                    <a:pt x="195" y="14"/>
                  </a:cubicBezTo>
                  <a:lnTo>
                    <a:pt x="198" y="11"/>
                  </a:lnTo>
                  <a:cubicBezTo>
                    <a:pt x="200" y="13"/>
                    <a:pt x="201" y="14"/>
                    <a:pt x="203" y="15"/>
                  </a:cubicBezTo>
                  <a:lnTo>
                    <a:pt x="202" y="20"/>
                  </a:lnTo>
                  <a:close/>
                  <a:moveTo>
                    <a:pt x="195" y="14"/>
                  </a:moveTo>
                  <a:cubicBezTo>
                    <a:pt x="191" y="10"/>
                    <a:pt x="187" y="5"/>
                    <a:pt x="159" y="13"/>
                  </a:cubicBezTo>
                  <a:lnTo>
                    <a:pt x="158" y="9"/>
                  </a:lnTo>
                  <a:cubicBezTo>
                    <a:pt x="189" y="0"/>
                    <a:pt x="194" y="6"/>
                    <a:pt x="198" y="11"/>
                  </a:cubicBezTo>
                  <a:lnTo>
                    <a:pt x="195" y="14"/>
                  </a:lnTo>
                  <a:close/>
                  <a:moveTo>
                    <a:pt x="159" y="13"/>
                  </a:moveTo>
                  <a:cubicBezTo>
                    <a:pt x="133" y="20"/>
                    <a:pt x="114" y="25"/>
                    <a:pt x="99" y="29"/>
                  </a:cubicBezTo>
                  <a:lnTo>
                    <a:pt x="98" y="24"/>
                  </a:lnTo>
                  <a:cubicBezTo>
                    <a:pt x="113" y="20"/>
                    <a:pt x="132" y="16"/>
                    <a:pt x="158" y="9"/>
                  </a:cubicBezTo>
                  <a:lnTo>
                    <a:pt x="159" y="13"/>
                  </a:lnTo>
                  <a:close/>
                  <a:moveTo>
                    <a:pt x="99" y="29"/>
                  </a:moveTo>
                  <a:cubicBezTo>
                    <a:pt x="90" y="31"/>
                    <a:pt x="83" y="33"/>
                    <a:pt x="76" y="34"/>
                  </a:cubicBezTo>
                  <a:lnTo>
                    <a:pt x="75" y="30"/>
                  </a:lnTo>
                  <a:cubicBezTo>
                    <a:pt x="82" y="28"/>
                    <a:pt x="89" y="26"/>
                    <a:pt x="98" y="24"/>
                  </a:cubicBezTo>
                  <a:lnTo>
                    <a:pt x="99" y="29"/>
                  </a:lnTo>
                  <a:close/>
                  <a:moveTo>
                    <a:pt x="76" y="34"/>
                  </a:moveTo>
                  <a:cubicBezTo>
                    <a:pt x="58" y="39"/>
                    <a:pt x="23" y="51"/>
                    <a:pt x="23" y="51"/>
                  </a:cubicBezTo>
                  <a:lnTo>
                    <a:pt x="22" y="46"/>
                  </a:lnTo>
                  <a:cubicBezTo>
                    <a:pt x="22" y="46"/>
                    <a:pt x="57" y="35"/>
                    <a:pt x="75" y="30"/>
                  </a:cubicBezTo>
                  <a:lnTo>
                    <a:pt x="76" y="34"/>
                  </a:lnTo>
                  <a:close/>
                  <a:moveTo>
                    <a:pt x="21" y="47"/>
                  </a:moveTo>
                  <a:lnTo>
                    <a:pt x="22" y="46"/>
                  </a:lnTo>
                  <a:lnTo>
                    <a:pt x="22" y="48"/>
                  </a:lnTo>
                  <a:lnTo>
                    <a:pt x="21" y="47"/>
                  </a:lnTo>
                  <a:close/>
                  <a:moveTo>
                    <a:pt x="24" y="50"/>
                  </a:moveTo>
                  <a:lnTo>
                    <a:pt x="4" y="71"/>
                  </a:lnTo>
                  <a:lnTo>
                    <a:pt x="1" y="68"/>
                  </a:lnTo>
                  <a:lnTo>
                    <a:pt x="21" y="47"/>
                  </a:lnTo>
                  <a:lnTo>
                    <a:pt x="24" y="50"/>
                  </a:lnTo>
                  <a:close/>
                  <a:moveTo>
                    <a:pt x="1" y="71"/>
                  </a:moveTo>
                  <a:lnTo>
                    <a:pt x="0" y="69"/>
                  </a:lnTo>
                  <a:lnTo>
                    <a:pt x="1" y="68"/>
                  </a:lnTo>
                  <a:lnTo>
                    <a:pt x="3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Freeform 1452"/>
            <p:cNvSpPr>
              <a:spLocks noEditPoints="1"/>
            </p:cNvSpPr>
            <p:nvPr/>
          </p:nvSpPr>
          <p:spPr bwMode="auto">
            <a:xfrm>
              <a:off x="3952" y="3167"/>
              <a:ext cx="930" cy="235"/>
            </a:xfrm>
            <a:custGeom>
              <a:avLst/>
              <a:gdLst>
                <a:gd name="T0" fmla="*/ 73 w 545"/>
                <a:gd name="T1" fmla="*/ 221 h 135"/>
                <a:gd name="T2" fmla="*/ 73 w 545"/>
                <a:gd name="T3" fmla="*/ 233 h 135"/>
                <a:gd name="T4" fmla="*/ 157 w 545"/>
                <a:gd name="T5" fmla="*/ 228 h 135"/>
                <a:gd name="T6" fmla="*/ 154 w 545"/>
                <a:gd name="T7" fmla="*/ 240 h 135"/>
                <a:gd name="T8" fmla="*/ 285 w 545"/>
                <a:gd name="T9" fmla="*/ 258 h 135"/>
                <a:gd name="T10" fmla="*/ 283 w 545"/>
                <a:gd name="T11" fmla="*/ 270 h 135"/>
                <a:gd name="T12" fmla="*/ 346 w 545"/>
                <a:gd name="T13" fmla="*/ 242 h 135"/>
                <a:gd name="T14" fmla="*/ 350 w 545"/>
                <a:gd name="T15" fmla="*/ 254 h 135"/>
                <a:gd name="T16" fmla="*/ 352 w 545"/>
                <a:gd name="T17" fmla="*/ 258 h 135"/>
                <a:gd name="T18" fmla="*/ 341 w 545"/>
                <a:gd name="T19" fmla="*/ 254 h 135"/>
                <a:gd name="T20" fmla="*/ 358 w 545"/>
                <a:gd name="T21" fmla="*/ 263 h 135"/>
                <a:gd name="T22" fmla="*/ 358 w 545"/>
                <a:gd name="T23" fmla="*/ 275 h 135"/>
                <a:gd name="T24" fmla="*/ 433 w 545"/>
                <a:gd name="T25" fmla="*/ 279 h 135"/>
                <a:gd name="T26" fmla="*/ 486 w 545"/>
                <a:gd name="T27" fmla="*/ 312 h 135"/>
                <a:gd name="T28" fmla="*/ 490 w 545"/>
                <a:gd name="T29" fmla="*/ 299 h 135"/>
                <a:gd name="T30" fmla="*/ 601 w 545"/>
                <a:gd name="T31" fmla="*/ 312 h 135"/>
                <a:gd name="T32" fmla="*/ 597 w 545"/>
                <a:gd name="T33" fmla="*/ 327 h 135"/>
                <a:gd name="T34" fmla="*/ 676 w 545"/>
                <a:gd name="T35" fmla="*/ 322 h 135"/>
                <a:gd name="T36" fmla="*/ 792 w 545"/>
                <a:gd name="T37" fmla="*/ 367 h 135"/>
                <a:gd name="T38" fmla="*/ 799 w 545"/>
                <a:gd name="T39" fmla="*/ 355 h 135"/>
                <a:gd name="T40" fmla="*/ 795 w 545"/>
                <a:gd name="T41" fmla="*/ 360 h 135"/>
                <a:gd name="T42" fmla="*/ 816 w 545"/>
                <a:gd name="T43" fmla="*/ 367 h 135"/>
                <a:gd name="T44" fmla="*/ 908 w 545"/>
                <a:gd name="T45" fmla="*/ 345 h 135"/>
                <a:gd name="T46" fmla="*/ 899 w 545"/>
                <a:gd name="T47" fmla="*/ 339 h 135"/>
                <a:gd name="T48" fmla="*/ 1014 w 545"/>
                <a:gd name="T49" fmla="*/ 357 h 135"/>
                <a:gd name="T50" fmla="*/ 1014 w 545"/>
                <a:gd name="T51" fmla="*/ 343 h 135"/>
                <a:gd name="T52" fmla="*/ 1060 w 545"/>
                <a:gd name="T53" fmla="*/ 348 h 135"/>
                <a:gd name="T54" fmla="*/ 1060 w 545"/>
                <a:gd name="T55" fmla="*/ 360 h 135"/>
                <a:gd name="T56" fmla="*/ 1165 w 545"/>
                <a:gd name="T57" fmla="*/ 355 h 135"/>
                <a:gd name="T58" fmla="*/ 1244 w 545"/>
                <a:gd name="T59" fmla="*/ 379 h 135"/>
                <a:gd name="T60" fmla="*/ 1246 w 545"/>
                <a:gd name="T61" fmla="*/ 364 h 135"/>
                <a:gd name="T62" fmla="*/ 1302 w 545"/>
                <a:gd name="T63" fmla="*/ 352 h 135"/>
                <a:gd name="T64" fmla="*/ 1302 w 545"/>
                <a:gd name="T65" fmla="*/ 367 h 135"/>
                <a:gd name="T66" fmla="*/ 1394 w 545"/>
                <a:gd name="T67" fmla="*/ 312 h 135"/>
                <a:gd name="T68" fmla="*/ 1454 w 545"/>
                <a:gd name="T69" fmla="*/ 315 h 135"/>
                <a:gd name="T70" fmla="*/ 1456 w 545"/>
                <a:gd name="T71" fmla="*/ 299 h 135"/>
                <a:gd name="T72" fmla="*/ 1558 w 545"/>
                <a:gd name="T73" fmla="*/ 282 h 135"/>
                <a:gd name="T74" fmla="*/ 1566 w 545"/>
                <a:gd name="T75" fmla="*/ 287 h 135"/>
                <a:gd name="T76" fmla="*/ 1553 w 545"/>
                <a:gd name="T77" fmla="*/ 228 h 135"/>
                <a:gd name="T78" fmla="*/ 1462 w 545"/>
                <a:gd name="T79" fmla="*/ 164 h 135"/>
                <a:gd name="T80" fmla="*/ 1456 w 545"/>
                <a:gd name="T81" fmla="*/ 160 h 135"/>
                <a:gd name="T82" fmla="*/ 1389 w 545"/>
                <a:gd name="T83" fmla="*/ 160 h 135"/>
                <a:gd name="T84" fmla="*/ 1392 w 545"/>
                <a:gd name="T85" fmla="*/ 146 h 135"/>
                <a:gd name="T86" fmla="*/ 1340 w 545"/>
                <a:gd name="T87" fmla="*/ 148 h 135"/>
                <a:gd name="T88" fmla="*/ 1224 w 545"/>
                <a:gd name="T89" fmla="*/ 122 h 135"/>
                <a:gd name="T90" fmla="*/ 1217 w 545"/>
                <a:gd name="T91" fmla="*/ 134 h 135"/>
                <a:gd name="T92" fmla="*/ 1220 w 545"/>
                <a:gd name="T93" fmla="*/ 127 h 135"/>
                <a:gd name="T94" fmla="*/ 1205 w 545"/>
                <a:gd name="T95" fmla="*/ 131 h 135"/>
                <a:gd name="T96" fmla="*/ 1055 w 545"/>
                <a:gd name="T97" fmla="*/ 99 h 135"/>
                <a:gd name="T98" fmla="*/ 1055 w 545"/>
                <a:gd name="T99" fmla="*/ 111 h 135"/>
                <a:gd name="T100" fmla="*/ 800 w 545"/>
                <a:gd name="T101" fmla="*/ 91 h 135"/>
                <a:gd name="T102" fmla="*/ 804 w 545"/>
                <a:gd name="T103" fmla="*/ 78 h 135"/>
                <a:gd name="T104" fmla="*/ 746 w 545"/>
                <a:gd name="T105" fmla="*/ 73 h 135"/>
                <a:gd name="T106" fmla="*/ 749 w 545"/>
                <a:gd name="T107" fmla="*/ 57 h 135"/>
                <a:gd name="T108" fmla="*/ 541 w 545"/>
                <a:gd name="T109" fmla="*/ 54 h 135"/>
                <a:gd name="T110" fmla="*/ 544 w 545"/>
                <a:gd name="T111" fmla="*/ 42 h 135"/>
                <a:gd name="T112" fmla="*/ 428 w 545"/>
                <a:gd name="T113" fmla="*/ 37 h 135"/>
                <a:gd name="T114" fmla="*/ 206 w 545"/>
                <a:gd name="T115" fmla="*/ 82 h 135"/>
                <a:gd name="T116" fmla="*/ 210 w 545"/>
                <a:gd name="T117" fmla="*/ 94 h 135"/>
                <a:gd name="T118" fmla="*/ 12 w 545"/>
                <a:gd name="T119" fmla="*/ 185 h 1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5"/>
                <a:gd name="T181" fmla="*/ 0 h 135"/>
                <a:gd name="T182" fmla="*/ 545 w 545"/>
                <a:gd name="T183" fmla="*/ 135 h 13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5" h="135">
                  <a:moveTo>
                    <a:pt x="7" y="64"/>
                  </a:moveTo>
                  <a:cubicBezTo>
                    <a:pt x="5" y="67"/>
                    <a:pt x="4" y="69"/>
                    <a:pt x="5" y="70"/>
                  </a:cubicBezTo>
                  <a:lnTo>
                    <a:pt x="3" y="73"/>
                  </a:lnTo>
                  <a:cubicBezTo>
                    <a:pt x="0" y="70"/>
                    <a:pt x="0" y="66"/>
                    <a:pt x="4" y="61"/>
                  </a:cubicBezTo>
                  <a:lnTo>
                    <a:pt x="7" y="64"/>
                  </a:lnTo>
                  <a:close/>
                  <a:moveTo>
                    <a:pt x="5" y="70"/>
                  </a:moveTo>
                  <a:cubicBezTo>
                    <a:pt x="9" y="73"/>
                    <a:pt x="20" y="73"/>
                    <a:pt x="25" y="73"/>
                  </a:cubicBezTo>
                  <a:lnTo>
                    <a:pt x="25" y="77"/>
                  </a:lnTo>
                  <a:cubicBezTo>
                    <a:pt x="19" y="77"/>
                    <a:pt x="7" y="77"/>
                    <a:pt x="3" y="73"/>
                  </a:cubicBezTo>
                  <a:lnTo>
                    <a:pt x="5" y="70"/>
                  </a:lnTo>
                  <a:close/>
                  <a:moveTo>
                    <a:pt x="25" y="73"/>
                  </a:moveTo>
                  <a:cubicBezTo>
                    <a:pt x="26" y="73"/>
                    <a:pt x="26" y="73"/>
                    <a:pt x="27" y="73"/>
                  </a:cubicBezTo>
                  <a:lnTo>
                    <a:pt x="26" y="77"/>
                  </a:lnTo>
                  <a:cubicBezTo>
                    <a:pt x="26" y="77"/>
                    <a:pt x="25" y="77"/>
                    <a:pt x="25" y="77"/>
                  </a:cubicBezTo>
                  <a:lnTo>
                    <a:pt x="25" y="73"/>
                  </a:lnTo>
                  <a:close/>
                  <a:moveTo>
                    <a:pt x="27" y="73"/>
                  </a:moveTo>
                  <a:lnTo>
                    <a:pt x="54" y="75"/>
                  </a:lnTo>
                  <a:lnTo>
                    <a:pt x="53" y="79"/>
                  </a:lnTo>
                  <a:lnTo>
                    <a:pt x="26" y="77"/>
                  </a:lnTo>
                  <a:lnTo>
                    <a:pt x="27" y="73"/>
                  </a:lnTo>
                  <a:close/>
                  <a:moveTo>
                    <a:pt x="54" y="75"/>
                  </a:moveTo>
                  <a:lnTo>
                    <a:pt x="54" y="75"/>
                  </a:lnTo>
                  <a:lnTo>
                    <a:pt x="53" y="77"/>
                  </a:lnTo>
                  <a:lnTo>
                    <a:pt x="54" y="75"/>
                  </a:lnTo>
                  <a:close/>
                  <a:moveTo>
                    <a:pt x="54" y="75"/>
                  </a:moveTo>
                  <a:lnTo>
                    <a:pt x="78" y="78"/>
                  </a:lnTo>
                  <a:lnTo>
                    <a:pt x="78" y="82"/>
                  </a:lnTo>
                  <a:lnTo>
                    <a:pt x="53" y="79"/>
                  </a:lnTo>
                  <a:lnTo>
                    <a:pt x="54" y="75"/>
                  </a:lnTo>
                  <a:close/>
                  <a:moveTo>
                    <a:pt x="78" y="78"/>
                  </a:moveTo>
                  <a:lnTo>
                    <a:pt x="79" y="78"/>
                  </a:lnTo>
                  <a:lnTo>
                    <a:pt x="78" y="80"/>
                  </a:lnTo>
                  <a:lnTo>
                    <a:pt x="78" y="78"/>
                  </a:lnTo>
                  <a:close/>
                  <a:moveTo>
                    <a:pt x="79" y="78"/>
                  </a:moveTo>
                  <a:lnTo>
                    <a:pt x="98" y="85"/>
                  </a:lnTo>
                  <a:lnTo>
                    <a:pt x="97" y="89"/>
                  </a:lnTo>
                  <a:lnTo>
                    <a:pt x="77" y="82"/>
                  </a:lnTo>
                  <a:lnTo>
                    <a:pt x="79" y="78"/>
                  </a:lnTo>
                  <a:close/>
                  <a:moveTo>
                    <a:pt x="98" y="85"/>
                  </a:moveTo>
                  <a:cubicBezTo>
                    <a:pt x="110" y="89"/>
                    <a:pt x="116" y="83"/>
                    <a:pt x="117" y="81"/>
                  </a:cubicBezTo>
                  <a:lnTo>
                    <a:pt x="120" y="84"/>
                  </a:lnTo>
                  <a:cubicBezTo>
                    <a:pt x="118" y="86"/>
                    <a:pt x="112" y="94"/>
                    <a:pt x="97" y="89"/>
                  </a:cubicBezTo>
                  <a:lnTo>
                    <a:pt x="98" y="85"/>
                  </a:lnTo>
                  <a:close/>
                  <a:moveTo>
                    <a:pt x="117" y="81"/>
                  </a:moveTo>
                  <a:lnTo>
                    <a:pt x="117" y="81"/>
                  </a:lnTo>
                  <a:lnTo>
                    <a:pt x="119" y="82"/>
                  </a:lnTo>
                  <a:lnTo>
                    <a:pt x="117" y="81"/>
                  </a:lnTo>
                  <a:close/>
                  <a:moveTo>
                    <a:pt x="117" y="81"/>
                  </a:moveTo>
                  <a:cubicBezTo>
                    <a:pt x="118" y="80"/>
                    <a:pt x="118" y="80"/>
                    <a:pt x="119" y="80"/>
                  </a:cubicBezTo>
                  <a:lnTo>
                    <a:pt x="120" y="84"/>
                  </a:lnTo>
                  <a:cubicBezTo>
                    <a:pt x="119" y="84"/>
                    <a:pt x="120" y="84"/>
                    <a:pt x="120" y="84"/>
                  </a:cubicBezTo>
                  <a:lnTo>
                    <a:pt x="117" y="81"/>
                  </a:lnTo>
                  <a:close/>
                  <a:moveTo>
                    <a:pt x="119" y="80"/>
                  </a:moveTo>
                  <a:cubicBezTo>
                    <a:pt x="122" y="79"/>
                    <a:pt x="122" y="81"/>
                    <a:pt x="121" y="84"/>
                  </a:cubicBezTo>
                  <a:lnTo>
                    <a:pt x="117" y="83"/>
                  </a:lnTo>
                  <a:cubicBezTo>
                    <a:pt x="117" y="82"/>
                    <a:pt x="122" y="84"/>
                    <a:pt x="120" y="84"/>
                  </a:cubicBezTo>
                  <a:lnTo>
                    <a:pt x="119" y="80"/>
                  </a:lnTo>
                  <a:close/>
                  <a:moveTo>
                    <a:pt x="117" y="83"/>
                  </a:moveTo>
                  <a:lnTo>
                    <a:pt x="117" y="83"/>
                  </a:lnTo>
                  <a:lnTo>
                    <a:pt x="119" y="83"/>
                  </a:lnTo>
                  <a:lnTo>
                    <a:pt x="117" y="83"/>
                  </a:lnTo>
                  <a:close/>
                  <a:moveTo>
                    <a:pt x="121" y="84"/>
                  </a:moveTo>
                  <a:lnTo>
                    <a:pt x="121" y="85"/>
                  </a:lnTo>
                  <a:lnTo>
                    <a:pt x="117" y="84"/>
                  </a:lnTo>
                  <a:lnTo>
                    <a:pt x="117" y="83"/>
                  </a:lnTo>
                  <a:lnTo>
                    <a:pt x="121" y="84"/>
                  </a:lnTo>
                  <a:close/>
                  <a:moveTo>
                    <a:pt x="117" y="84"/>
                  </a:moveTo>
                  <a:lnTo>
                    <a:pt x="117" y="84"/>
                  </a:lnTo>
                  <a:lnTo>
                    <a:pt x="119" y="84"/>
                  </a:lnTo>
                  <a:lnTo>
                    <a:pt x="117" y="84"/>
                  </a:lnTo>
                  <a:close/>
                  <a:moveTo>
                    <a:pt x="121" y="85"/>
                  </a:moveTo>
                  <a:cubicBezTo>
                    <a:pt x="120" y="87"/>
                    <a:pt x="120" y="87"/>
                    <a:pt x="120" y="87"/>
                  </a:cubicBezTo>
                  <a:lnTo>
                    <a:pt x="119" y="91"/>
                  </a:lnTo>
                  <a:cubicBezTo>
                    <a:pt x="116" y="91"/>
                    <a:pt x="116" y="89"/>
                    <a:pt x="117" y="84"/>
                  </a:cubicBezTo>
                  <a:lnTo>
                    <a:pt x="121" y="85"/>
                  </a:lnTo>
                  <a:close/>
                  <a:moveTo>
                    <a:pt x="120" y="87"/>
                  </a:moveTo>
                  <a:cubicBezTo>
                    <a:pt x="120" y="87"/>
                    <a:pt x="121" y="87"/>
                    <a:pt x="123" y="87"/>
                  </a:cubicBezTo>
                  <a:lnTo>
                    <a:pt x="123" y="91"/>
                  </a:lnTo>
                  <a:cubicBezTo>
                    <a:pt x="121" y="91"/>
                    <a:pt x="120" y="92"/>
                    <a:pt x="119" y="91"/>
                  </a:cubicBezTo>
                  <a:lnTo>
                    <a:pt x="120" y="87"/>
                  </a:lnTo>
                  <a:close/>
                  <a:moveTo>
                    <a:pt x="123" y="87"/>
                  </a:moveTo>
                  <a:cubicBezTo>
                    <a:pt x="125" y="86"/>
                    <a:pt x="129" y="86"/>
                    <a:pt x="134" y="86"/>
                  </a:cubicBezTo>
                  <a:lnTo>
                    <a:pt x="134" y="91"/>
                  </a:lnTo>
                  <a:cubicBezTo>
                    <a:pt x="129" y="90"/>
                    <a:pt x="126" y="91"/>
                    <a:pt x="123" y="91"/>
                  </a:cubicBezTo>
                  <a:lnTo>
                    <a:pt x="123" y="87"/>
                  </a:lnTo>
                  <a:close/>
                  <a:moveTo>
                    <a:pt x="134" y="86"/>
                  </a:moveTo>
                  <a:cubicBezTo>
                    <a:pt x="142" y="87"/>
                    <a:pt x="145" y="89"/>
                    <a:pt x="149" y="92"/>
                  </a:cubicBezTo>
                  <a:lnTo>
                    <a:pt x="147" y="95"/>
                  </a:lnTo>
                  <a:cubicBezTo>
                    <a:pt x="144" y="93"/>
                    <a:pt x="141" y="91"/>
                    <a:pt x="134" y="91"/>
                  </a:cubicBezTo>
                  <a:lnTo>
                    <a:pt x="134" y="86"/>
                  </a:lnTo>
                  <a:close/>
                  <a:moveTo>
                    <a:pt x="149" y="92"/>
                  </a:moveTo>
                  <a:cubicBezTo>
                    <a:pt x="152" y="93"/>
                    <a:pt x="155" y="95"/>
                    <a:pt x="159" y="96"/>
                  </a:cubicBezTo>
                  <a:lnTo>
                    <a:pt x="159" y="100"/>
                  </a:lnTo>
                  <a:cubicBezTo>
                    <a:pt x="154" y="99"/>
                    <a:pt x="150" y="97"/>
                    <a:pt x="147" y="95"/>
                  </a:cubicBezTo>
                  <a:lnTo>
                    <a:pt x="149" y="92"/>
                  </a:lnTo>
                  <a:close/>
                  <a:moveTo>
                    <a:pt x="159" y="96"/>
                  </a:moveTo>
                  <a:cubicBezTo>
                    <a:pt x="163" y="97"/>
                    <a:pt x="166" y="98"/>
                    <a:pt x="168" y="99"/>
                  </a:cubicBezTo>
                  <a:lnTo>
                    <a:pt x="167" y="103"/>
                  </a:lnTo>
                  <a:cubicBezTo>
                    <a:pt x="165" y="102"/>
                    <a:pt x="162" y="101"/>
                    <a:pt x="159" y="100"/>
                  </a:cubicBezTo>
                  <a:lnTo>
                    <a:pt x="159" y="96"/>
                  </a:lnTo>
                  <a:close/>
                  <a:moveTo>
                    <a:pt x="168" y="99"/>
                  </a:moveTo>
                  <a:cubicBezTo>
                    <a:pt x="172" y="100"/>
                    <a:pt x="175" y="101"/>
                    <a:pt x="183" y="102"/>
                  </a:cubicBezTo>
                  <a:lnTo>
                    <a:pt x="182" y="106"/>
                  </a:lnTo>
                  <a:cubicBezTo>
                    <a:pt x="175" y="105"/>
                    <a:pt x="172" y="104"/>
                    <a:pt x="167" y="103"/>
                  </a:cubicBezTo>
                  <a:lnTo>
                    <a:pt x="168" y="99"/>
                  </a:lnTo>
                  <a:close/>
                  <a:moveTo>
                    <a:pt x="183" y="102"/>
                  </a:moveTo>
                  <a:cubicBezTo>
                    <a:pt x="188" y="103"/>
                    <a:pt x="190" y="103"/>
                    <a:pt x="193" y="103"/>
                  </a:cubicBezTo>
                  <a:lnTo>
                    <a:pt x="193" y="107"/>
                  </a:lnTo>
                  <a:cubicBezTo>
                    <a:pt x="190" y="107"/>
                    <a:pt x="188" y="107"/>
                    <a:pt x="182" y="106"/>
                  </a:cubicBezTo>
                  <a:lnTo>
                    <a:pt x="183" y="102"/>
                  </a:lnTo>
                  <a:close/>
                  <a:moveTo>
                    <a:pt x="193" y="103"/>
                  </a:moveTo>
                  <a:cubicBezTo>
                    <a:pt x="196" y="103"/>
                    <a:pt x="199" y="103"/>
                    <a:pt x="206" y="103"/>
                  </a:cubicBezTo>
                  <a:lnTo>
                    <a:pt x="205" y="108"/>
                  </a:lnTo>
                  <a:cubicBezTo>
                    <a:pt x="199" y="107"/>
                    <a:pt x="196" y="107"/>
                    <a:pt x="193" y="107"/>
                  </a:cubicBezTo>
                  <a:lnTo>
                    <a:pt x="193" y="103"/>
                  </a:lnTo>
                  <a:close/>
                  <a:moveTo>
                    <a:pt x="206" y="103"/>
                  </a:moveTo>
                  <a:cubicBezTo>
                    <a:pt x="210" y="104"/>
                    <a:pt x="211" y="103"/>
                    <a:pt x="211" y="103"/>
                  </a:cubicBezTo>
                  <a:lnTo>
                    <a:pt x="214" y="106"/>
                  </a:lnTo>
                  <a:cubicBezTo>
                    <a:pt x="213" y="107"/>
                    <a:pt x="212" y="108"/>
                    <a:pt x="205" y="108"/>
                  </a:cubicBezTo>
                  <a:lnTo>
                    <a:pt x="206" y="103"/>
                  </a:lnTo>
                  <a:close/>
                  <a:moveTo>
                    <a:pt x="211" y="103"/>
                  </a:moveTo>
                  <a:cubicBezTo>
                    <a:pt x="212" y="102"/>
                    <a:pt x="213" y="101"/>
                    <a:pt x="232" y="106"/>
                  </a:cubicBezTo>
                  <a:lnTo>
                    <a:pt x="231" y="111"/>
                  </a:lnTo>
                  <a:cubicBezTo>
                    <a:pt x="214" y="105"/>
                    <a:pt x="214" y="106"/>
                    <a:pt x="214" y="106"/>
                  </a:cubicBezTo>
                  <a:lnTo>
                    <a:pt x="211" y="103"/>
                  </a:lnTo>
                  <a:close/>
                  <a:moveTo>
                    <a:pt x="232" y="106"/>
                  </a:moveTo>
                  <a:cubicBezTo>
                    <a:pt x="247" y="111"/>
                    <a:pt x="254" y="112"/>
                    <a:pt x="260" y="113"/>
                  </a:cubicBezTo>
                  <a:lnTo>
                    <a:pt x="259" y="117"/>
                  </a:lnTo>
                  <a:cubicBezTo>
                    <a:pt x="254" y="116"/>
                    <a:pt x="246" y="115"/>
                    <a:pt x="231" y="111"/>
                  </a:cubicBezTo>
                  <a:lnTo>
                    <a:pt x="232" y="106"/>
                  </a:lnTo>
                  <a:close/>
                  <a:moveTo>
                    <a:pt x="260" y="113"/>
                  </a:moveTo>
                  <a:cubicBezTo>
                    <a:pt x="265" y="113"/>
                    <a:pt x="269" y="114"/>
                    <a:pt x="274" y="117"/>
                  </a:cubicBezTo>
                  <a:lnTo>
                    <a:pt x="272" y="121"/>
                  </a:lnTo>
                  <a:cubicBezTo>
                    <a:pt x="267" y="118"/>
                    <a:pt x="264" y="118"/>
                    <a:pt x="259" y="117"/>
                  </a:cubicBezTo>
                  <a:lnTo>
                    <a:pt x="260" y="113"/>
                  </a:lnTo>
                  <a:close/>
                  <a:moveTo>
                    <a:pt x="272" y="121"/>
                  </a:moveTo>
                  <a:lnTo>
                    <a:pt x="272" y="121"/>
                  </a:lnTo>
                  <a:lnTo>
                    <a:pt x="273" y="119"/>
                  </a:lnTo>
                  <a:lnTo>
                    <a:pt x="272" y="121"/>
                  </a:lnTo>
                  <a:close/>
                  <a:moveTo>
                    <a:pt x="274" y="117"/>
                  </a:moveTo>
                  <a:lnTo>
                    <a:pt x="274" y="117"/>
                  </a:lnTo>
                  <a:lnTo>
                    <a:pt x="272" y="121"/>
                  </a:lnTo>
                  <a:lnTo>
                    <a:pt x="274" y="117"/>
                  </a:lnTo>
                  <a:close/>
                  <a:moveTo>
                    <a:pt x="274" y="117"/>
                  </a:moveTo>
                  <a:lnTo>
                    <a:pt x="274" y="117"/>
                  </a:lnTo>
                  <a:lnTo>
                    <a:pt x="273" y="119"/>
                  </a:lnTo>
                  <a:lnTo>
                    <a:pt x="274" y="117"/>
                  </a:lnTo>
                  <a:close/>
                  <a:moveTo>
                    <a:pt x="274" y="117"/>
                  </a:moveTo>
                  <a:cubicBezTo>
                    <a:pt x="276" y="118"/>
                    <a:pt x="278" y="120"/>
                    <a:pt x="280" y="121"/>
                  </a:cubicBezTo>
                  <a:lnTo>
                    <a:pt x="278" y="125"/>
                  </a:lnTo>
                  <a:cubicBezTo>
                    <a:pt x="276" y="123"/>
                    <a:pt x="274" y="122"/>
                    <a:pt x="272" y="121"/>
                  </a:cubicBezTo>
                  <a:lnTo>
                    <a:pt x="274" y="117"/>
                  </a:lnTo>
                  <a:close/>
                  <a:moveTo>
                    <a:pt x="280" y="121"/>
                  </a:moveTo>
                  <a:cubicBezTo>
                    <a:pt x="286" y="126"/>
                    <a:pt x="292" y="130"/>
                    <a:pt x="296" y="126"/>
                  </a:cubicBezTo>
                  <a:lnTo>
                    <a:pt x="298" y="129"/>
                  </a:lnTo>
                  <a:cubicBezTo>
                    <a:pt x="292" y="135"/>
                    <a:pt x="285" y="130"/>
                    <a:pt x="278" y="125"/>
                  </a:cubicBezTo>
                  <a:lnTo>
                    <a:pt x="280" y="121"/>
                  </a:lnTo>
                  <a:close/>
                  <a:moveTo>
                    <a:pt x="296" y="126"/>
                  </a:moveTo>
                  <a:cubicBezTo>
                    <a:pt x="303" y="120"/>
                    <a:pt x="309" y="112"/>
                    <a:pt x="309" y="112"/>
                  </a:cubicBezTo>
                  <a:lnTo>
                    <a:pt x="312" y="114"/>
                  </a:lnTo>
                  <a:cubicBezTo>
                    <a:pt x="312" y="114"/>
                    <a:pt x="305" y="123"/>
                    <a:pt x="298" y="129"/>
                  </a:cubicBezTo>
                  <a:lnTo>
                    <a:pt x="296" y="126"/>
                  </a:lnTo>
                  <a:close/>
                  <a:moveTo>
                    <a:pt x="313" y="114"/>
                  </a:moveTo>
                  <a:lnTo>
                    <a:pt x="312" y="114"/>
                  </a:lnTo>
                  <a:lnTo>
                    <a:pt x="311" y="113"/>
                  </a:lnTo>
                  <a:lnTo>
                    <a:pt x="313" y="114"/>
                  </a:lnTo>
                  <a:close/>
                  <a:moveTo>
                    <a:pt x="309" y="112"/>
                  </a:moveTo>
                  <a:cubicBezTo>
                    <a:pt x="309" y="112"/>
                    <a:pt x="311" y="106"/>
                    <a:pt x="336" y="111"/>
                  </a:cubicBezTo>
                  <a:lnTo>
                    <a:pt x="335" y="115"/>
                  </a:lnTo>
                  <a:cubicBezTo>
                    <a:pt x="314" y="111"/>
                    <a:pt x="313" y="114"/>
                    <a:pt x="313" y="114"/>
                  </a:cubicBezTo>
                  <a:lnTo>
                    <a:pt x="309" y="112"/>
                  </a:lnTo>
                  <a:close/>
                  <a:moveTo>
                    <a:pt x="336" y="111"/>
                  </a:moveTo>
                  <a:cubicBezTo>
                    <a:pt x="345" y="112"/>
                    <a:pt x="347" y="113"/>
                    <a:pt x="348" y="113"/>
                  </a:cubicBezTo>
                  <a:lnTo>
                    <a:pt x="348" y="118"/>
                  </a:lnTo>
                  <a:cubicBezTo>
                    <a:pt x="346" y="117"/>
                    <a:pt x="344" y="117"/>
                    <a:pt x="335" y="115"/>
                  </a:cubicBezTo>
                  <a:lnTo>
                    <a:pt x="336" y="111"/>
                  </a:lnTo>
                  <a:close/>
                  <a:moveTo>
                    <a:pt x="348" y="113"/>
                  </a:moveTo>
                  <a:cubicBezTo>
                    <a:pt x="349" y="113"/>
                    <a:pt x="349" y="114"/>
                    <a:pt x="349" y="114"/>
                  </a:cubicBezTo>
                  <a:lnTo>
                    <a:pt x="349" y="118"/>
                  </a:lnTo>
                  <a:cubicBezTo>
                    <a:pt x="348" y="118"/>
                    <a:pt x="348" y="118"/>
                    <a:pt x="348" y="118"/>
                  </a:cubicBezTo>
                  <a:lnTo>
                    <a:pt x="348" y="113"/>
                  </a:lnTo>
                  <a:close/>
                  <a:moveTo>
                    <a:pt x="349" y="114"/>
                  </a:moveTo>
                  <a:cubicBezTo>
                    <a:pt x="350" y="114"/>
                    <a:pt x="350" y="114"/>
                    <a:pt x="351" y="114"/>
                  </a:cubicBezTo>
                  <a:lnTo>
                    <a:pt x="351" y="118"/>
                  </a:lnTo>
                  <a:cubicBezTo>
                    <a:pt x="350" y="118"/>
                    <a:pt x="349" y="118"/>
                    <a:pt x="349" y="118"/>
                  </a:cubicBezTo>
                  <a:lnTo>
                    <a:pt x="349" y="114"/>
                  </a:lnTo>
                  <a:close/>
                  <a:moveTo>
                    <a:pt x="351" y="114"/>
                  </a:moveTo>
                  <a:cubicBezTo>
                    <a:pt x="353" y="114"/>
                    <a:pt x="357" y="114"/>
                    <a:pt x="364" y="115"/>
                  </a:cubicBezTo>
                  <a:lnTo>
                    <a:pt x="364" y="119"/>
                  </a:lnTo>
                  <a:cubicBezTo>
                    <a:pt x="356" y="119"/>
                    <a:pt x="352" y="118"/>
                    <a:pt x="351" y="118"/>
                  </a:cubicBezTo>
                  <a:lnTo>
                    <a:pt x="351" y="114"/>
                  </a:lnTo>
                  <a:close/>
                  <a:moveTo>
                    <a:pt x="364" y="115"/>
                  </a:moveTo>
                  <a:cubicBezTo>
                    <a:pt x="376" y="117"/>
                    <a:pt x="377" y="116"/>
                    <a:pt x="378" y="116"/>
                  </a:cubicBezTo>
                  <a:lnTo>
                    <a:pt x="379" y="120"/>
                  </a:lnTo>
                  <a:cubicBezTo>
                    <a:pt x="378" y="121"/>
                    <a:pt x="377" y="121"/>
                    <a:pt x="364" y="119"/>
                  </a:cubicBezTo>
                  <a:lnTo>
                    <a:pt x="364" y="115"/>
                  </a:lnTo>
                  <a:close/>
                  <a:moveTo>
                    <a:pt x="378" y="116"/>
                  </a:moveTo>
                  <a:cubicBezTo>
                    <a:pt x="380" y="116"/>
                    <a:pt x="382" y="115"/>
                    <a:pt x="400" y="117"/>
                  </a:cubicBezTo>
                  <a:lnTo>
                    <a:pt x="400" y="121"/>
                  </a:lnTo>
                  <a:cubicBezTo>
                    <a:pt x="382" y="119"/>
                    <a:pt x="380" y="120"/>
                    <a:pt x="379" y="120"/>
                  </a:cubicBezTo>
                  <a:lnTo>
                    <a:pt x="378" y="116"/>
                  </a:lnTo>
                  <a:close/>
                  <a:moveTo>
                    <a:pt x="400" y="117"/>
                  </a:moveTo>
                  <a:cubicBezTo>
                    <a:pt x="414" y="118"/>
                    <a:pt x="420" y="119"/>
                    <a:pt x="424" y="120"/>
                  </a:cubicBezTo>
                  <a:lnTo>
                    <a:pt x="423" y="124"/>
                  </a:lnTo>
                  <a:cubicBezTo>
                    <a:pt x="420" y="123"/>
                    <a:pt x="414" y="122"/>
                    <a:pt x="400" y="121"/>
                  </a:cubicBezTo>
                  <a:lnTo>
                    <a:pt x="400" y="117"/>
                  </a:lnTo>
                  <a:close/>
                  <a:moveTo>
                    <a:pt x="424" y="120"/>
                  </a:moveTo>
                  <a:cubicBezTo>
                    <a:pt x="426" y="120"/>
                    <a:pt x="427" y="120"/>
                    <a:pt x="428" y="120"/>
                  </a:cubicBezTo>
                  <a:lnTo>
                    <a:pt x="427" y="125"/>
                  </a:lnTo>
                  <a:cubicBezTo>
                    <a:pt x="426" y="125"/>
                    <a:pt x="425" y="124"/>
                    <a:pt x="423" y="124"/>
                  </a:cubicBezTo>
                  <a:lnTo>
                    <a:pt x="424" y="120"/>
                  </a:lnTo>
                  <a:close/>
                  <a:moveTo>
                    <a:pt x="428" y="120"/>
                  </a:moveTo>
                  <a:cubicBezTo>
                    <a:pt x="429" y="120"/>
                    <a:pt x="431" y="120"/>
                    <a:pt x="436" y="119"/>
                  </a:cubicBezTo>
                  <a:lnTo>
                    <a:pt x="437" y="123"/>
                  </a:lnTo>
                  <a:cubicBezTo>
                    <a:pt x="432" y="124"/>
                    <a:pt x="430" y="125"/>
                    <a:pt x="427" y="125"/>
                  </a:cubicBezTo>
                  <a:lnTo>
                    <a:pt x="428" y="120"/>
                  </a:lnTo>
                  <a:close/>
                  <a:moveTo>
                    <a:pt x="436" y="119"/>
                  </a:moveTo>
                  <a:lnTo>
                    <a:pt x="438" y="118"/>
                  </a:lnTo>
                  <a:lnTo>
                    <a:pt x="439" y="122"/>
                  </a:lnTo>
                  <a:lnTo>
                    <a:pt x="437" y="123"/>
                  </a:lnTo>
                  <a:lnTo>
                    <a:pt x="436" y="119"/>
                  </a:lnTo>
                  <a:close/>
                  <a:moveTo>
                    <a:pt x="438" y="118"/>
                  </a:moveTo>
                  <a:cubicBezTo>
                    <a:pt x="445" y="116"/>
                    <a:pt x="446" y="116"/>
                    <a:pt x="447" y="116"/>
                  </a:cubicBezTo>
                  <a:lnTo>
                    <a:pt x="447" y="121"/>
                  </a:lnTo>
                  <a:cubicBezTo>
                    <a:pt x="447" y="121"/>
                    <a:pt x="446" y="120"/>
                    <a:pt x="439" y="122"/>
                  </a:cubicBezTo>
                  <a:lnTo>
                    <a:pt x="438" y="118"/>
                  </a:lnTo>
                  <a:close/>
                  <a:moveTo>
                    <a:pt x="447" y="116"/>
                  </a:moveTo>
                  <a:cubicBezTo>
                    <a:pt x="448" y="116"/>
                    <a:pt x="448" y="116"/>
                    <a:pt x="459" y="112"/>
                  </a:cubicBezTo>
                  <a:lnTo>
                    <a:pt x="461" y="116"/>
                  </a:lnTo>
                  <a:cubicBezTo>
                    <a:pt x="449" y="121"/>
                    <a:pt x="448" y="121"/>
                    <a:pt x="447" y="121"/>
                  </a:cubicBezTo>
                  <a:lnTo>
                    <a:pt x="447" y="116"/>
                  </a:lnTo>
                  <a:close/>
                  <a:moveTo>
                    <a:pt x="459" y="112"/>
                  </a:moveTo>
                  <a:cubicBezTo>
                    <a:pt x="470" y="109"/>
                    <a:pt x="475" y="106"/>
                    <a:pt x="479" y="103"/>
                  </a:cubicBezTo>
                  <a:lnTo>
                    <a:pt x="480" y="107"/>
                  </a:lnTo>
                  <a:cubicBezTo>
                    <a:pt x="477" y="109"/>
                    <a:pt x="471" y="113"/>
                    <a:pt x="461" y="116"/>
                  </a:cubicBezTo>
                  <a:lnTo>
                    <a:pt x="459" y="112"/>
                  </a:lnTo>
                  <a:close/>
                  <a:moveTo>
                    <a:pt x="479" y="103"/>
                  </a:moveTo>
                  <a:cubicBezTo>
                    <a:pt x="482" y="101"/>
                    <a:pt x="485" y="100"/>
                    <a:pt x="490" y="99"/>
                  </a:cubicBezTo>
                  <a:lnTo>
                    <a:pt x="490" y="103"/>
                  </a:lnTo>
                  <a:cubicBezTo>
                    <a:pt x="486" y="104"/>
                    <a:pt x="484" y="105"/>
                    <a:pt x="480" y="107"/>
                  </a:cubicBezTo>
                  <a:lnTo>
                    <a:pt x="479" y="103"/>
                  </a:lnTo>
                  <a:close/>
                  <a:moveTo>
                    <a:pt x="490" y="99"/>
                  </a:moveTo>
                  <a:cubicBezTo>
                    <a:pt x="494" y="98"/>
                    <a:pt x="497" y="99"/>
                    <a:pt x="500" y="99"/>
                  </a:cubicBezTo>
                  <a:lnTo>
                    <a:pt x="499" y="104"/>
                  </a:lnTo>
                  <a:cubicBezTo>
                    <a:pt x="496" y="103"/>
                    <a:pt x="494" y="103"/>
                    <a:pt x="490" y="103"/>
                  </a:cubicBezTo>
                  <a:lnTo>
                    <a:pt x="490" y="99"/>
                  </a:lnTo>
                  <a:close/>
                  <a:moveTo>
                    <a:pt x="500" y="99"/>
                  </a:moveTo>
                  <a:cubicBezTo>
                    <a:pt x="504" y="100"/>
                    <a:pt x="508" y="101"/>
                    <a:pt x="515" y="98"/>
                  </a:cubicBezTo>
                  <a:lnTo>
                    <a:pt x="517" y="102"/>
                  </a:lnTo>
                  <a:cubicBezTo>
                    <a:pt x="508" y="105"/>
                    <a:pt x="503" y="105"/>
                    <a:pt x="499" y="104"/>
                  </a:cubicBezTo>
                  <a:lnTo>
                    <a:pt x="500" y="99"/>
                  </a:lnTo>
                  <a:close/>
                  <a:moveTo>
                    <a:pt x="515" y="98"/>
                  </a:moveTo>
                  <a:cubicBezTo>
                    <a:pt x="522" y="95"/>
                    <a:pt x="526" y="96"/>
                    <a:pt x="529" y="97"/>
                  </a:cubicBezTo>
                  <a:lnTo>
                    <a:pt x="528" y="101"/>
                  </a:lnTo>
                  <a:cubicBezTo>
                    <a:pt x="526" y="100"/>
                    <a:pt x="523" y="99"/>
                    <a:pt x="517" y="102"/>
                  </a:cubicBezTo>
                  <a:lnTo>
                    <a:pt x="515" y="98"/>
                  </a:lnTo>
                  <a:close/>
                  <a:moveTo>
                    <a:pt x="529" y="97"/>
                  </a:moveTo>
                  <a:cubicBezTo>
                    <a:pt x="531" y="97"/>
                    <a:pt x="533" y="98"/>
                    <a:pt x="535" y="93"/>
                  </a:cubicBezTo>
                  <a:lnTo>
                    <a:pt x="538" y="95"/>
                  </a:lnTo>
                  <a:cubicBezTo>
                    <a:pt x="535" y="103"/>
                    <a:pt x="532" y="102"/>
                    <a:pt x="528" y="101"/>
                  </a:cubicBezTo>
                  <a:lnTo>
                    <a:pt x="529" y="97"/>
                  </a:lnTo>
                  <a:close/>
                  <a:moveTo>
                    <a:pt x="535" y="93"/>
                  </a:moveTo>
                  <a:cubicBezTo>
                    <a:pt x="540" y="82"/>
                    <a:pt x="533" y="76"/>
                    <a:pt x="533" y="76"/>
                  </a:cubicBezTo>
                  <a:lnTo>
                    <a:pt x="536" y="73"/>
                  </a:lnTo>
                  <a:cubicBezTo>
                    <a:pt x="536" y="73"/>
                    <a:pt x="545" y="81"/>
                    <a:pt x="538" y="95"/>
                  </a:cubicBezTo>
                  <a:lnTo>
                    <a:pt x="535" y="93"/>
                  </a:lnTo>
                  <a:close/>
                  <a:moveTo>
                    <a:pt x="533" y="76"/>
                  </a:moveTo>
                  <a:lnTo>
                    <a:pt x="533" y="76"/>
                  </a:lnTo>
                  <a:lnTo>
                    <a:pt x="533" y="75"/>
                  </a:lnTo>
                  <a:lnTo>
                    <a:pt x="535" y="75"/>
                  </a:lnTo>
                  <a:lnTo>
                    <a:pt x="533" y="76"/>
                  </a:lnTo>
                  <a:close/>
                  <a:moveTo>
                    <a:pt x="533" y="75"/>
                  </a:moveTo>
                  <a:cubicBezTo>
                    <a:pt x="533" y="75"/>
                    <a:pt x="533" y="68"/>
                    <a:pt x="520" y="65"/>
                  </a:cubicBezTo>
                  <a:lnTo>
                    <a:pt x="521" y="61"/>
                  </a:lnTo>
                  <a:cubicBezTo>
                    <a:pt x="537" y="64"/>
                    <a:pt x="537" y="75"/>
                    <a:pt x="537" y="75"/>
                  </a:cubicBezTo>
                  <a:lnTo>
                    <a:pt x="533" y="75"/>
                  </a:lnTo>
                  <a:close/>
                  <a:moveTo>
                    <a:pt x="520" y="65"/>
                  </a:moveTo>
                  <a:cubicBezTo>
                    <a:pt x="504" y="62"/>
                    <a:pt x="500" y="57"/>
                    <a:pt x="500" y="57"/>
                  </a:cubicBezTo>
                  <a:lnTo>
                    <a:pt x="502" y="54"/>
                  </a:lnTo>
                  <a:cubicBezTo>
                    <a:pt x="502" y="54"/>
                    <a:pt x="506" y="58"/>
                    <a:pt x="521" y="61"/>
                  </a:cubicBezTo>
                  <a:lnTo>
                    <a:pt x="520" y="65"/>
                  </a:lnTo>
                  <a:close/>
                  <a:moveTo>
                    <a:pt x="500" y="53"/>
                  </a:moveTo>
                  <a:lnTo>
                    <a:pt x="502" y="53"/>
                  </a:lnTo>
                  <a:lnTo>
                    <a:pt x="502" y="54"/>
                  </a:lnTo>
                  <a:lnTo>
                    <a:pt x="501" y="55"/>
                  </a:lnTo>
                  <a:lnTo>
                    <a:pt x="500" y="53"/>
                  </a:lnTo>
                  <a:close/>
                  <a:moveTo>
                    <a:pt x="502" y="57"/>
                  </a:moveTo>
                  <a:cubicBezTo>
                    <a:pt x="502" y="57"/>
                    <a:pt x="497" y="59"/>
                    <a:pt x="483" y="55"/>
                  </a:cubicBezTo>
                  <a:lnTo>
                    <a:pt x="484" y="50"/>
                  </a:lnTo>
                  <a:cubicBezTo>
                    <a:pt x="497" y="55"/>
                    <a:pt x="500" y="53"/>
                    <a:pt x="500" y="53"/>
                  </a:cubicBezTo>
                  <a:lnTo>
                    <a:pt x="502" y="57"/>
                  </a:lnTo>
                  <a:close/>
                  <a:moveTo>
                    <a:pt x="483" y="55"/>
                  </a:moveTo>
                  <a:cubicBezTo>
                    <a:pt x="481" y="54"/>
                    <a:pt x="479" y="53"/>
                    <a:pt x="477" y="53"/>
                  </a:cubicBezTo>
                  <a:lnTo>
                    <a:pt x="478" y="48"/>
                  </a:lnTo>
                  <a:cubicBezTo>
                    <a:pt x="479" y="49"/>
                    <a:pt x="481" y="49"/>
                    <a:pt x="484" y="50"/>
                  </a:cubicBezTo>
                  <a:lnTo>
                    <a:pt x="483" y="55"/>
                  </a:lnTo>
                  <a:close/>
                  <a:moveTo>
                    <a:pt x="477" y="53"/>
                  </a:moveTo>
                  <a:cubicBezTo>
                    <a:pt x="469" y="50"/>
                    <a:pt x="469" y="50"/>
                    <a:pt x="460" y="49"/>
                  </a:cubicBezTo>
                  <a:lnTo>
                    <a:pt x="460" y="44"/>
                  </a:lnTo>
                  <a:cubicBezTo>
                    <a:pt x="469" y="46"/>
                    <a:pt x="470" y="46"/>
                    <a:pt x="478" y="48"/>
                  </a:cubicBezTo>
                  <a:lnTo>
                    <a:pt x="477" y="53"/>
                  </a:lnTo>
                  <a:close/>
                  <a:moveTo>
                    <a:pt x="460" y="49"/>
                  </a:moveTo>
                  <a:lnTo>
                    <a:pt x="460" y="49"/>
                  </a:lnTo>
                  <a:lnTo>
                    <a:pt x="460" y="44"/>
                  </a:lnTo>
                  <a:lnTo>
                    <a:pt x="460" y="49"/>
                  </a:lnTo>
                  <a:close/>
                  <a:moveTo>
                    <a:pt x="460" y="49"/>
                  </a:moveTo>
                  <a:cubicBezTo>
                    <a:pt x="454" y="48"/>
                    <a:pt x="446" y="48"/>
                    <a:pt x="439" y="47"/>
                  </a:cubicBezTo>
                  <a:lnTo>
                    <a:pt x="439" y="43"/>
                  </a:lnTo>
                  <a:cubicBezTo>
                    <a:pt x="447" y="43"/>
                    <a:pt x="455" y="44"/>
                    <a:pt x="460" y="44"/>
                  </a:cubicBezTo>
                  <a:lnTo>
                    <a:pt x="460" y="49"/>
                  </a:lnTo>
                  <a:close/>
                  <a:moveTo>
                    <a:pt x="439" y="47"/>
                  </a:moveTo>
                  <a:cubicBezTo>
                    <a:pt x="431" y="46"/>
                    <a:pt x="423" y="46"/>
                    <a:pt x="418" y="44"/>
                  </a:cubicBezTo>
                  <a:lnTo>
                    <a:pt x="420" y="40"/>
                  </a:lnTo>
                  <a:cubicBezTo>
                    <a:pt x="424" y="41"/>
                    <a:pt x="432" y="42"/>
                    <a:pt x="439" y="43"/>
                  </a:cubicBezTo>
                  <a:lnTo>
                    <a:pt x="439" y="47"/>
                  </a:lnTo>
                  <a:close/>
                  <a:moveTo>
                    <a:pt x="420" y="40"/>
                  </a:moveTo>
                  <a:lnTo>
                    <a:pt x="420" y="40"/>
                  </a:lnTo>
                  <a:lnTo>
                    <a:pt x="419" y="42"/>
                  </a:lnTo>
                  <a:lnTo>
                    <a:pt x="420" y="40"/>
                  </a:lnTo>
                  <a:close/>
                  <a:moveTo>
                    <a:pt x="418" y="44"/>
                  </a:moveTo>
                  <a:lnTo>
                    <a:pt x="418" y="44"/>
                  </a:lnTo>
                  <a:lnTo>
                    <a:pt x="419" y="40"/>
                  </a:lnTo>
                  <a:lnTo>
                    <a:pt x="420" y="40"/>
                  </a:lnTo>
                  <a:lnTo>
                    <a:pt x="418" y="44"/>
                  </a:lnTo>
                  <a:close/>
                  <a:moveTo>
                    <a:pt x="418" y="44"/>
                  </a:moveTo>
                  <a:lnTo>
                    <a:pt x="418" y="44"/>
                  </a:lnTo>
                  <a:lnTo>
                    <a:pt x="419" y="42"/>
                  </a:lnTo>
                  <a:lnTo>
                    <a:pt x="418" y="44"/>
                  </a:lnTo>
                  <a:close/>
                  <a:moveTo>
                    <a:pt x="418" y="44"/>
                  </a:moveTo>
                  <a:cubicBezTo>
                    <a:pt x="417" y="44"/>
                    <a:pt x="415" y="43"/>
                    <a:pt x="414" y="43"/>
                  </a:cubicBezTo>
                  <a:lnTo>
                    <a:pt x="414" y="39"/>
                  </a:lnTo>
                  <a:cubicBezTo>
                    <a:pt x="416" y="39"/>
                    <a:pt x="418" y="40"/>
                    <a:pt x="420" y="40"/>
                  </a:cubicBezTo>
                  <a:lnTo>
                    <a:pt x="418" y="44"/>
                  </a:lnTo>
                  <a:close/>
                  <a:moveTo>
                    <a:pt x="414" y="43"/>
                  </a:moveTo>
                  <a:cubicBezTo>
                    <a:pt x="412" y="42"/>
                    <a:pt x="409" y="42"/>
                    <a:pt x="407" y="42"/>
                  </a:cubicBezTo>
                  <a:lnTo>
                    <a:pt x="407" y="37"/>
                  </a:lnTo>
                  <a:cubicBezTo>
                    <a:pt x="410" y="38"/>
                    <a:pt x="412" y="38"/>
                    <a:pt x="414" y="39"/>
                  </a:cubicBezTo>
                  <a:lnTo>
                    <a:pt x="414" y="43"/>
                  </a:lnTo>
                  <a:close/>
                  <a:moveTo>
                    <a:pt x="407" y="42"/>
                  </a:moveTo>
                  <a:cubicBezTo>
                    <a:pt x="394" y="39"/>
                    <a:pt x="375" y="37"/>
                    <a:pt x="362" y="37"/>
                  </a:cubicBezTo>
                  <a:lnTo>
                    <a:pt x="362" y="33"/>
                  </a:lnTo>
                  <a:cubicBezTo>
                    <a:pt x="375" y="33"/>
                    <a:pt x="394" y="35"/>
                    <a:pt x="407" y="37"/>
                  </a:cubicBezTo>
                  <a:lnTo>
                    <a:pt x="407" y="42"/>
                  </a:lnTo>
                  <a:close/>
                  <a:moveTo>
                    <a:pt x="362" y="37"/>
                  </a:moveTo>
                  <a:cubicBezTo>
                    <a:pt x="355" y="37"/>
                    <a:pt x="349" y="38"/>
                    <a:pt x="343" y="38"/>
                  </a:cubicBezTo>
                  <a:lnTo>
                    <a:pt x="342" y="34"/>
                  </a:lnTo>
                  <a:cubicBezTo>
                    <a:pt x="349" y="33"/>
                    <a:pt x="355" y="33"/>
                    <a:pt x="362" y="33"/>
                  </a:cubicBezTo>
                  <a:lnTo>
                    <a:pt x="362" y="37"/>
                  </a:lnTo>
                  <a:close/>
                  <a:moveTo>
                    <a:pt x="343" y="38"/>
                  </a:moveTo>
                  <a:cubicBezTo>
                    <a:pt x="329" y="40"/>
                    <a:pt x="314" y="42"/>
                    <a:pt x="298" y="37"/>
                  </a:cubicBezTo>
                  <a:lnTo>
                    <a:pt x="299" y="33"/>
                  </a:lnTo>
                  <a:cubicBezTo>
                    <a:pt x="314" y="38"/>
                    <a:pt x="329" y="36"/>
                    <a:pt x="342" y="34"/>
                  </a:cubicBezTo>
                  <a:lnTo>
                    <a:pt x="343" y="38"/>
                  </a:lnTo>
                  <a:close/>
                  <a:moveTo>
                    <a:pt x="298" y="37"/>
                  </a:moveTo>
                  <a:cubicBezTo>
                    <a:pt x="288" y="34"/>
                    <a:pt x="281" y="32"/>
                    <a:pt x="275" y="30"/>
                  </a:cubicBezTo>
                  <a:lnTo>
                    <a:pt x="276" y="26"/>
                  </a:lnTo>
                  <a:cubicBezTo>
                    <a:pt x="282" y="27"/>
                    <a:pt x="289" y="30"/>
                    <a:pt x="299" y="33"/>
                  </a:cubicBezTo>
                  <a:lnTo>
                    <a:pt x="298" y="37"/>
                  </a:lnTo>
                  <a:close/>
                  <a:moveTo>
                    <a:pt x="275" y="30"/>
                  </a:moveTo>
                  <a:cubicBezTo>
                    <a:pt x="268" y="28"/>
                    <a:pt x="262" y="26"/>
                    <a:pt x="256" y="24"/>
                  </a:cubicBezTo>
                  <a:lnTo>
                    <a:pt x="257" y="19"/>
                  </a:lnTo>
                  <a:cubicBezTo>
                    <a:pt x="264" y="22"/>
                    <a:pt x="269" y="24"/>
                    <a:pt x="276" y="26"/>
                  </a:cubicBezTo>
                  <a:lnTo>
                    <a:pt x="275" y="30"/>
                  </a:lnTo>
                  <a:close/>
                  <a:moveTo>
                    <a:pt x="256" y="24"/>
                  </a:moveTo>
                  <a:lnTo>
                    <a:pt x="256" y="24"/>
                  </a:lnTo>
                  <a:lnTo>
                    <a:pt x="256" y="21"/>
                  </a:lnTo>
                  <a:lnTo>
                    <a:pt x="256" y="24"/>
                  </a:lnTo>
                  <a:close/>
                  <a:moveTo>
                    <a:pt x="256" y="24"/>
                  </a:moveTo>
                  <a:lnTo>
                    <a:pt x="256" y="24"/>
                  </a:lnTo>
                  <a:lnTo>
                    <a:pt x="257" y="19"/>
                  </a:lnTo>
                  <a:lnTo>
                    <a:pt x="256" y="24"/>
                  </a:lnTo>
                  <a:close/>
                  <a:moveTo>
                    <a:pt x="257" y="19"/>
                  </a:moveTo>
                  <a:lnTo>
                    <a:pt x="257" y="19"/>
                  </a:lnTo>
                  <a:lnTo>
                    <a:pt x="256" y="21"/>
                  </a:lnTo>
                  <a:lnTo>
                    <a:pt x="257" y="19"/>
                  </a:lnTo>
                  <a:close/>
                  <a:moveTo>
                    <a:pt x="256" y="24"/>
                  </a:moveTo>
                  <a:cubicBezTo>
                    <a:pt x="249" y="21"/>
                    <a:pt x="231" y="21"/>
                    <a:pt x="216" y="20"/>
                  </a:cubicBezTo>
                  <a:lnTo>
                    <a:pt x="216" y="16"/>
                  </a:lnTo>
                  <a:cubicBezTo>
                    <a:pt x="232" y="16"/>
                    <a:pt x="250" y="17"/>
                    <a:pt x="257" y="19"/>
                  </a:cubicBezTo>
                  <a:lnTo>
                    <a:pt x="256" y="24"/>
                  </a:lnTo>
                  <a:close/>
                  <a:moveTo>
                    <a:pt x="216" y="20"/>
                  </a:moveTo>
                  <a:cubicBezTo>
                    <a:pt x="202" y="19"/>
                    <a:pt x="190" y="19"/>
                    <a:pt x="186" y="18"/>
                  </a:cubicBezTo>
                  <a:lnTo>
                    <a:pt x="187" y="14"/>
                  </a:lnTo>
                  <a:cubicBezTo>
                    <a:pt x="191" y="15"/>
                    <a:pt x="203" y="15"/>
                    <a:pt x="216" y="16"/>
                  </a:cubicBezTo>
                  <a:lnTo>
                    <a:pt x="216" y="20"/>
                  </a:lnTo>
                  <a:close/>
                  <a:moveTo>
                    <a:pt x="186" y="18"/>
                  </a:moveTo>
                  <a:cubicBezTo>
                    <a:pt x="183" y="17"/>
                    <a:pt x="181" y="15"/>
                    <a:pt x="179" y="13"/>
                  </a:cubicBezTo>
                  <a:lnTo>
                    <a:pt x="182" y="10"/>
                  </a:lnTo>
                  <a:cubicBezTo>
                    <a:pt x="184" y="11"/>
                    <a:pt x="185" y="13"/>
                    <a:pt x="187" y="14"/>
                  </a:cubicBezTo>
                  <a:lnTo>
                    <a:pt x="186" y="18"/>
                  </a:lnTo>
                  <a:close/>
                  <a:moveTo>
                    <a:pt x="179" y="13"/>
                  </a:moveTo>
                  <a:cubicBezTo>
                    <a:pt x="176" y="9"/>
                    <a:pt x="173" y="5"/>
                    <a:pt x="147" y="12"/>
                  </a:cubicBezTo>
                  <a:lnTo>
                    <a:pt x="146" y="8"/>
                  </a:lnTo>
                  <a:cubicBezTo>
                    <a:pt x="174" y="0"/>
                    <a:pt x="178" y="5"/>
                    <a:pt x="182" y="10"/>
                  </a:cubicBezTo>
                  <a:lnTo>
                    <a:pt x="179" y="13"/>
                  </a:lnTo>
                  <a:close/>
                  <a:moveTo>
                    <a:pt x="147" y="12"/>
                  </a:moveTo>
                  <a:cubicBezTo>
                    <a:pt x="124" y="18"/>
                    <a:pt x="106" y="23"/>
                    <a:pt x="93" y="26"/>
                  </a:cubicBezTo>
                  <a:lnTo>
                    <a:pt x="92" y="22"/>
                  </a:lnTo>
                  <a:cubicBezTo>
                    <a:pt x="105" y="18"/>
                    <a:pt x="123" y="14"/>
                    <a:pt x="146" y="8"/>
                  </a:cubicBezTo>
                  <a:lnTo>
                    <a:pt x="147" y="12"/>
                  </a:lnTo>
                  <a:close/>
                  <a:moveTo>
                    <a:pt x="93" y="26"/>
                  </a:moveTo>
                  <a:cubicBezTo>
                    <a:pt x="85" y="28"/>
                    <a:pt x="78" y="29"/>
                    <a:pt x="72" y="31"/>
                  </a:cubicBezTo>
                  <a:lnTo>
                    <a:pt x="71" y="27"/>
                  </a:lnTo>
                  <a:cubicBezTo>
                    <a:pt x="77" y="25"/>
                    <a:pt x="84" y="24"/>
                    <a:pt x="92" y="22"/>
                  </a:cubicBezTo>
                  <a:lnTo>
                    <a:pt x="93" y="26"/>
                  </a:lnTo>
                  <a:close/>
                  <a:moveTo>
                    <a:pt x="72" y="31"/>
                  </a:moveTo>
                  <a:cubicBezTo>
                    <a:pt x="56" y="35"/>
                    <a:pt x="24" y="46"/>
                    <a:pt x="24" y="46"/>
                  </a:cubicBezTo>
                  <a:lnTo>
                    <a:pt x="23" y="42"/>
                  </a:lnTo>
                  <a:cubicBezTo>
                    <a:pt x="23" y="42"/>
                    <a:pt x="54" y="31"/>
                    <a:pt x="71" y="27"/>
                  </a:cubicBezTo>
                  <a:lnTo>
                    <a:pt x="72" y="31"/>
                  </a:lnTo>
                  <a:close/>
                  <a:moveTo>
                    <a:pt x="22" y="42"/>
                  </a:moveTo>
                  <a:lnTo>
                    <a:pt x="23" y="42"/>
                  </a:lnTo>
                  <a:lnTo>
                    <a:pt x="24" y="44"/>
                  </a:lnTo>
                  <a:lnTo>
                    <a:pt x="22" y="42"/>
                  </a:lnTo>
                  <a:close/>
                  <a:moveTo>
                    <a:pt x="25" y="45"/>
                  </a:moveTo>
                  <a:lnTo>
                    <a:pt x="7" y="64"/>
                  </a:lnTo>
                  <a:lnTo>
                    <a:pt x="4" y="61"/>
                  </a:lnTo>
                  <a:lnTo>
                    <a:pt x="22" y="42"/>
                  </a:lnTo>
                  <a:lnTo>
                    <a:pt x="2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Freeform 1453"/>
            <p:cNvSpPr>
              <a:spLocks noEditPoints="1"/>
            </p:cNvSpPr>
            <p:nvPr/>
          </p:nvSpPr>
          <p:spPr bwMode="auto">
            <a:xfrm>
              <a:off x="4259" y="3287"/>
              <a:ext cx="536" cy="115"/>
            </a:xfrm>
            <a:custGeom>
              <a:avLst/>
              <a:gdLst>
                <a:gd name="T0" fmla="*/ 5 w 314"/>
                <a:gd name="T1" fmla="*/ 115 h 66"/>
                <a:gd name="T2" fmla="*/ 20 w 314"/>
                <a:gd name="T3" fmla="*/ 112 h 66"/>
                <a:gd name="T4" fmla="*/ 5 w 314"/>
                <a:gd name="T5" fmla="*/ 115 h 66"/>
                <a:gd name="T6" fmla="*/ 94 w 314"/>
                <a:gd name="T7" fmla="*/ 160 h 66"/>
                <a:gd name="T8" fmla="*/ 73 w 314"/>
                <a:gd name="T9" fmla="*/ 146 h 66"/>
                <a:gd name="T10" fmla="*/ 174 w 314"/>
                <a:gd name="T11" fmla="*/ 179 h 66"/>
                <a:gd name="T12" fmla="*/ 178 w 314"/>
                <a:gd name="T13" fmla="*/ 171 h 66"/>
                <a:gd name="T14" fmla="*/ 174 w 314"/>
                <a:gd name="T15" fmla="*/ 179 h 66"/>
                <a:gd name="T16" fmla="*/ 347 w 314"/>
                <a:gd name="T17" fmla="*/ 197 h 66"/>
                <a:gd name="T18" fmla="*/ 343 w 314"/>
                <a:gd name="T19" fmla="*/ 188 h 66"/>
                <a:gd name="T20" fmla="*/ 350 w 314"/>
                <a:gd name="T21" fmla="*/ 197 h 66"/>
                <a:gd name="T22" fmla="*/ 498 w 314"/>
                <a:gd name="T23" fmla="*/ 179 h 66"/>
                <a:gd name="T24" fmla="*/ 478 w 314"/>
                <a:gd name="T25" fmla="*/ 171 h 66"/>
                <a:gd name="T26" fmla="*/ 568 w 314"/>
                <a:gd name="T27" fmla="*/ 195 h 66"/>
                <a:gd name="T28" fmla="*/ 568 w 314"/>
                <a:gd name="T29" fmla="*/ 185 h 66"/>
                <a:gd name="T30" fmla="*/ 568 w 314"/>
                <a:gd name="T31" fmla="*/ 195 h 66"/>
                <a:gd name="T32" fmla="*/ 679 w 314"/>
                <a:gd name="T33" fmla="*/ 185 h 66"/>
                <a:gd name="T34" fmla="*/ 630 w 314"/>
                <a:gd name="T35" fmla="*/ 192 h 66"/>
                <a:gd name="T36" fmla="*/ 685 w 314"/>
                <a:gd name="T37" fmla="*/ 192 h 66"/>
                <a:gd name="T38" fmla="*/ 679 w 314"/>
                <a:gd name="T39" fmla="*/ 185 h 66"/>
                <a:gd name="T40" fmla="*/ 679 w 314"/>
                <a:gd name="T41" fmla="*/ 185 h 66"/>
                <a:gd name="T42" fmla="*/ 763 w 314"/>
                <a:gd name="T43" fmla="*/ 179 h 66"/>
                <a:gd name="T44" fmla="*/ 761 w 314"/>
                <a:gd name="T45" fmla="*/ 172 h 66"/>
                <a:gd name="T46" fmla="*/ 763 w 314"/>
                <a:gd name="T47" fmla="*/ 179 h 66"/>
                <a:gd name="T48" fmla="*/ 836 w 314"/>
                <a:gd name="T49" fmla="*/ 167 h 66"/>
                <a:gd name="T50" fmla="*/ 828 w 314"/>
                <a:gd name="T51" fmla="*/ 160 h 66"/>
                <a:gd name="T52" fmla="*/ 836 w 314"/>
                <a:gd name="T53" fmla="*/ 167 h 66"/>
                <a:gd name="T54" fmla="*/ 828 w 314"/>
                <a:gd name="T55" fmla="*/ 160 h 66"/>
                <a:gd name="T56" fmla="*/ 828 w 314"/>
                <a:gd name="T57" fmla="*/ 160 h 66"/>
                <a:gd name="T58" fmla="*/ 836 w 314"/>
                <a:gd name="T59" fmla="*/ 167 h 66"/>
                <a:gd name="T60" fmla="*/ 889 w 314"/>
                <a:gd name="T61" fmla="*/ 134 h 66"/>
                <a:gd name="T62" fmla="*/ 862 w 314"/>
                <a:gd name="T63" fmla="*/ 148 h 66"/>
                <a:gd name="T64" fmla="*/ 906 w 314"/>
                <a:gd name="T65" fmla="*/ 134 h 66"/>
                <a:gd name="T66" fmla="*/ 891 w 314"/>
                <a:gd name="T67" fmla="*/ 131 h 66"/>
                <a:gd name="T68" fmla="*/ 906 w 314"/>
                <a:gd name="T69" fmla="*/ 134 h 66"/>
                <a:gd name="T70" fmla="*/ 842 w 314"/>
                <a:gd name="T71" fmla="*/ 77 h 66"/>
                <a:gd name="T72" fmla="*/ 869 w 314"/>
                <a:gd name="T73" fmla="*/ 89 h 66"/>
                <a:gd name="T74" fmla="*/ 761 w 314"/>
                <a:gd name="T75" fmla="*/ 45 h 66"/>
                <a:gd name="T76" fmla="*/ 758 w 314"/>
                <a:gd name="T77" fmla="*/ 54 h 66"/>
                <a:gd name="T78" fmla="*/ 761 w 314"/>
                <a:gd name="T79" fmla="*/ 45 h 66"/>
                <a:gd name="T80" fmla="*/ 758 w 314"/>
                <a:gd name="T81" fmla="*/ 54 h 66"/>
                <a:gd name="T82" fmla="*/ 758 w 314"/>
                <a:gd name="T83" fmla="*/ 54 h 66"/>
                <a:gd name="T84" fmla="*/ 761 w 314"/>
                <a:gd name="T85" fmla="*/ 45 h 66"/>
                <a:gd name="T86" fmla="*/ 556 w 314"/>
                <a:gd name="T87" fmla="*/ 28 h 66"/>
                <a:gd name="T88" fmla="*/ 655 w 314"/>
                <a:gd name="T89" fmla="*/ 40 h 66"/>
                <a:gd name="T90" fmla="*/ 498 w 314"/>
                <a:gd name="T91" fmla="*/ 17 h 66"/>
                <a:gd name="T92" fmla="*/ 498 w 314"/>
                <a:gd name="T93" fmla="*/ 28 h 66"/>
                <a:gd name="T94" fmla="*/ 498 w 314"/>
                <a:gd name="T95" fmla="*/ 17 h 66"/>
                <a:gd name="T96" fmla="*/ 329 w 314"/>
                <a:gd name="T97" fmla="*/ 16 h 66"/>
                <a:gd name="T98" fmla="*/ 396 w 314"/>
                <a:gd name="T99" fmla="*/ 21 h 66"/>
                <a:gd name="T100" fmla="*/ 265 w 314"/>
                <a:gd name="T101" fmla="*/ 5 h 66"/>
                <a:gd name="T102" fmla="*/ 265 w 314"/>
                <a:gd name="T103" fmla="*/ 12 h 66"/>
                <a:gd name="T104" fmla="*/ 265 w 314"/>
                <a:gd name="T105" fmla="*/ 5 h 66"/>
                <a:gd name="T106" fmla="*/ 119 w 314"/>
                <a:gd name="T107" fmla="*/ 21 h 66"/>
                <a:gd name="T108" fmla="*/ 218 w 314"/>
                <a:gd name="T109" fmla="*/ 12 h 66"/>
                <a:gd name="T110" fmla="*/ 82 w 314"/>
                <a:gd name="T111" fmla="*/ 24 h 66"/>
                <a:gd name="T112" fmla="*/ 90 w 314"/>
                <a:gd name="T113" fmla="*/ 30 h 66"/>
                <a:gd name="T114" fmla="*/ 82 w 314"/>
                <a:gd name="T115" fmla="*/ 24 h 66"/>
                <a:gd name="T116" fmla="*/ 15 w 314"/>
                <a:gd name="T117" fmla="*/ 106 h 66"/>
                <a:gd name="T118" fmla="*/ 44 w 314"/>
                <a:gd name="T119" fmla="*/ 58 h 66"/>
                <a:gd name="T120" fmla="*/ 0 w 314"/>
                <a:gd name="T121" fmla="*/ 103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4"/>
                <a:gd name="T184" fmla="*/ 0 h 66"/>
                <a:gd name="T185" fmla="*/ 314 w 314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4" h="66">
                  <a:moveTo>
                    <a:pt x="5" y="34"/>
                  </a:moveTo>
                  <a:cubicBezTo>
                    <a:pt x="6" y="35"/>
                    <a:pt x="7" y="36"/>
                    <a:pt x="7" y="37"/>
                  </a:cubicBezTo>
                  <a:lnTo>
                    <a:pt x="2" y="38"/>
                  </a:lnTo>
                  <a:cubicBezTo>
                    <a:pt x="2" y="37"/>
                    <a:pt x="1" y="36"/>
                    <a:pt x="0" y="35"/>
                  </a:cubicBezTo>
                  <a:lnTo>
                    <a:pt x="5" y="34"/>
                  </a:lnTo>
                  <a:close/>
                  <a:moveTo>
                    <a:pt x="7" y="37"/>
                  </a:moveTo>
                  <a:cubicBezTo>
                    <a:pt x="10" y="41"/>
                    <a:pt x="12" y="44"/>
                    <a:pt x="25" y="48"/>
                  </a:cubicBezTo>
                  <a:lnTo>
                    <a:pt x="22" y="50"/>
                  </a:lnTo>
                  <a:cubicBezTo>
                    <a:pt x="7" y="45"/>
                    <a:pt x="5" y="43"/>
                    <a:pt x="2" y="38"/>
                  </a:cubicBezTo>
                  <a:lnTo>
                    <a:pt x="7" y="37"/>
                  </a:lnTo>
                  <a:close/>
                  <a:moveTo>
                    <a:pt x="25" y="48"/>
                  </a:moveTo>
                  <a:cubicBezTo>
                    <a:pt x="33" y="50"/>
                    <a:pt x="32" y="52"/>
                    <a:pt x="32" y="53"/>
                  </a:cubicBezTo>
                  <a:lnTo>
                    <a:pt x="27" y="52"/>
                  </a:lnTo>
                  <a:cubicBezTo>
                    <a:pt x="27" y="52"/>
                    <a:pt x="27" y="52"/>
                    <a:pt x="22" y="50"/>
                  </a:cubicBezTo>
                  <a:lnTo>
                    <a:pt x="25" y="48"/>
                  </a:lnTo>
                  <a:close/>
                  <a:moveTo>
                    <a:pt x="32" y="53"/>
                  </a:moveTo>
                  <a:cubicBezTo>
                    <a:pt x="32" y="53"/>
                    <a:pt x="32" y="52"/>
                    <a:pt x="61" y="56"/>
                  </a:cubicBezTo>
                  <a:lnTo>
                    <a:pt x="60" y="59"/>
                  </a:lnTo>
                  <a:cubicBezTo>
                    <a:pt x="26" y="54"/>
                    <a:pt x="26" y="54"/>
                    <a:pt x="27" y="52"/>
                  </a:cubicBezTo>
                  <a:lnTo>
                    <a:pt x="32" y="53"/>
                  </a:lnTo>
                  <a:close/>
                  <a:moveTo>
                    <a:pt x="61" y="56"/>
                  </a:moveTo>
                  <a:cubicBezTo>
                    <a:pt x="112" y="62"/>
                    <a:pt x="119" y="62"/>
                    <a:pt x="119" y="62"/>
                  </a:cubicBezTo>
                  <a:lnTo>
                    <a:pt x="119" y="65"/>
                  </a:lnTo>
                  <a:cubicBezTo>
                    <a:pt x="119" y="65"/>
                    <a:pt x="112" y="65"/>
                    <a:pt x="60" y="59"/>
                  </a:cubicBezTo>
                  <a:lnTo>
                    <a:pt x="61" y="56"/>
                  </a:lnTo>
                  <a:close/>
                  <a:moveTo>
                    <a:pt x="120" y="65"/>
                  </a:moveTo>
                  <a:lnTo>
                    <a:pt x="119" y="65"/>
                  </a:lnTo>
                  <a:lnTo>
                    <a:pt x="119" y="64"/>
                  </a:lnTo>
                  <a:lnTo>
                    <a:pt x="120" y="65"/>
                  </a:lnTo>
                  <a:close/>
                  <a:moveTo>
                    <a:pt x="118" y="62"/>
                  </a:moveTo>
                  <a:cubicBezTo>
                    <a:pt x="118" y="62"/>
                    <a:pt x="152" y="54"/>
                    <a:pt x="164" y="56"/>
                  </a:cubicBezTo>
                  <a:lnTo>
                    <a:pt x="162" y="59"/>
                  </a:lnTo>
                  <a:cubicBezTo>
                    <a:pt x="153" y="57"/>
                    <a:pt x="120" y="65"/>
                    <a:pt x="120" y="65"/>
                  </a:cubicBezTo>
                  <a:lnTo>
                    <a:pt x="118" y="62"/>
                  </a:lnTo>
                  <a:close/>
                  <a:moveTo>
                    <a:pt x="164" y="56"/>
                  </a:moveTo>
                  <a:cubicBezTo>
                    <a:pt x="168" y="57"/>
                    <a:pt x="170" y="58"/>
                    <a:pt x="171" y="59"/>
                  </a:cubicBezTo>
                  <a:lnTo>
                    <a:pt x="168" y="60"/>
                  </a:lnTo>
                  <a:cubicBezTo>
                    <a:pt x="166" y="60"/>
                    <a:pt x="165" y="59"/>
                    <a:pt x="162" y="59"/>
                  </a:cubicBezTo>
                  <a:lnTo>
                    <a:pt x="164" y="56"/>
                  </a:lnTo>
                  <a:close/>
                  <a:moveTo>
                    <a:pt x="171" y="59"/>
                  </a:moveTo>
                  <a:cubicBezTo>
                    <a:pt x="174" y="60"/>
                    <a:pt x="176" y="61"/>
                    <a:pt x="195" y="61"/>
                  </a:cubicBezTo>
                  <a:lnTo>
                    <a:pt x="195" y="64"/>
                  </a:lnTo>
                  <a:cubicBezTo>
                    <a:pt x="174" y="64"/>
                    <a:pt x="171" y="62"/>
                    <a:pt x="168" y="60"/>
                  </a:cubicBezTo>
                  <a:lnTo>
                    <a:pt x="171" y="59"/>
                  </a:lnTo>
                  <a:close/>
                  <a:moveTo>
                    <a:pt x="195" y="61"/>
                  </a:moveTo>
                  <a:cubicBezTo>
                    <a:pt x="208" y="61"/>
                    <a:pt x="213" y="62"/>
                    <a:pt x="216" y="63"/>
                  </a:cubicBezTo>
                  <a:lnTo>
                    <a:pt x="215" y="65"/>
                  </a:lnTo>
                  <a:cubicBezTo>
                    <a:pt x="212" y="65"/>
                    <a:pt x="207" y="64"/>
                    <a:pt x="195" y="64"/>
                  </a:cubicBezTo>
                  <a:lnTo>
                    <a:pt x="195" y="61"/>
                  </a:lnTo>
                  <a:close/>
                  <a:moveTo>
                    <a:pt x="216" y="63"/>
                  </a:moveTo>
                  <a:cubicBezTo>
                    <a:pt x="220" y="63"/>
                    <a:pt x="220" y="63"/>
                    <a:pt x="233" y="61"/>
                  </a:cubicBezTo>
                  <a:lnTo>
                    <a:pt x="235" y="63"/>
                  </a:lnTo>
                  <a:cubicBezTo>
                    <a:pt x="221" y="66"/>
                    <a:pt x="220" y="66"/>
                    <a:pt x="215" y="65"/>
                  </a:cubicBezTo>
                  <a:lnTo>
                    <a:pt x="216" y="63"/>
                  </a:lnTo>
                  <a:close/>
                  <a:moveTo>
                    <a:pt x="233" y="61"/>
                  </a:moveTo>
                  <a:lnTo>
                    <a:pt x="233" y="61"/>
                  </a:lnTo>
                  <a:lnTo>
                    <a:pt x="235" y="63"/>
                  </a:lnTo>
                  <a:lnTo>
                    <a:pt x="233" y="61"/>
                  </a:lnTo>
                  <a:close/>
                  <a:moveTo>
                    <a:pt x="233" y="61"/>
                  </a:moveTo>
                  <a:lnTo>
                    <a:pt x="233" y="61"/>
                  </a:lnTo>
                  <a:lnTo>
                    <a:pt x="234" y="62"/>
                  </a:lnTo>
                  <a:lnTo>
                    <a:pt x="233" y="61"/>
                  </a:lnTo>
                  <a:close/>
                  <a:moveTo>
                    <a:pt x="233" y="61"/>
                  </a:moveTo>
                  <a:cubicBezTo>
                    <a:pt x="243" y="59"/>
                    <a:pt x="253" y="58"/>
                    <a:pt x="261" y="57"/>
                  </a:cubicBezTo>
                  <a:lnTo>
                    <a:pt x="262" y="59"/>
                  </a:lnTo>
                  <a:cubicBezTo>
                    <a:pt x="254" y="60"/>
                    <a:pt x="245" y="61"/>
                    <a:pt x="235" y="63"/>
                  </a:cubicBezTo>
                  <a:lnTo>
                    <a:pt x="233" y="61"/>
                  </a:lnTo>
                  <a:close/>
                  <a:moveTo>
                    <a:pt x="261" y="57"/>
                  </a:moveTo>
                  <a:cubicBezTo>
                    <a:pt x="270" y="56"/>
                    <a:pt x="278" y="55"/>
                    <a:pt x="284" y="53"/>
                  </a:cubicBezTo>
                  <a:lnTo>
                    <a:pt x="287" y="55"/>
                  </a:lnTo>
                  <a:cubicBezTo>
                    <a:pt x="280" y="57"/>
                    <a:pt x="272" y="58"/>
                    <a:pt x="262" y="59"/>
                  </a:cubicBezTo>
                  <a:lnTo>
                    <a:pt x="261" y="57"/>
                  </a:lnTo>
                  <a:close/>
                  <a:moveTo>
                    <a:pt x="287" y="55"/>
                  </a:moveTo>
                  <a:lnTo>
                    <a:pt x="287" y="55"/>
                  </a:lnTo>
                  <a:lnTo>
                    <a:pt x="285" y="54"/>
                  </a:lnTo>
                  <a:lnTo>
                    <a:pt x="287" y="55"/>
                  </a:lnTo>
                  <a:close/>
                  <a:moveTo>
                    <a:pt x="284" y="53"/>
                  </a:moveTo>
                  <a:lnTo>
                    <a:pt x="284" y="53"/>
                  </a:lnTo>
                  <a:lnTo>
                    <a:pt x="287" y="55"/>
                  </a:lnTo>
                  <a:lnTo>
                    <a:pt x="284" y="53"/>
                  </a:lnTo>
                  <a:close/>
                  <a:moveTo>
                    <a:pt x="284" y="53"/>
                  </a:moveTo>
                  <a:lnTo>
                    <a:pt x="284" y="53"/>
                  </a:lnTo>
                  <a:lnTo>
                    <a:pt x="285" y="54"/>
                  </a:lnTo>
                  <a:lnTo>
                    <a:pt x="284" y="53"/>
                  </a:lnTo>
                  <a:close/>
                  <a:moveTo>
                    <a:pt x="284" y="53"/>
                  </a:moveTo>
                  <a:cubicBezTo>
                    <a:pt x="288" y="51"/>
                    <a:pt x="292" y="50"/>
                    <a:pt x="296" y="49"/>
                  </a:cubicBezTo>
                  <a:lnTo>
                    <a:pt x="298" y="51"/>
                  </a:lnTo>
                  <a:cubicBezTo>
                    <a:pt x="294" y="52"/>
                    <a:pt x="291" y="53"/>
                    <a:pt x="287" y="55"/>
                  </a:cubicBezTo>
                  <a:lnTo>
                    <a:pt x="284" y="53"/>
                  </a:lnTo>
                  <a:close/>
                  <a:moveTo>
                    <a:pt x="296" y="49"/>
                  </a:moveTo>
                  <a:cubicBezTo>
                    <a:pt x="301" y="48"/>
                    <a:pt x="304" y="47"/>
                    <a:pt x="305" y="44"/>
                  </a:cubicBezTo>
                  <a:lnTo>
                    <a:pt x="310" y="44"/>
                  </a:lnTo>
                  <a:cubicBezTo>
                    <a:pt x="309" y="49"/>
                    <a:pt x="304" y="50"/>
                    <a:pt x="298" y="51"/>
                  </a:cubicBezTo>
                  <a:lnTo>
                    <a:pt x="296" y="49"/>
                  </a:lnTo>
                  <a:close/>
                  <a:moveTo>
                    <a:pt x="305" y="44"/>
                  </a:moveTo>
                  <a:lnTo>
                    <a:pt x="306" y="43"/>
                  </a:lnTo>
                  <a:lnTo>
                    <a:pt x="311" y="44"/>
                  </a:lnTo>
                  <a:lnTo>
                    <a:pt x="310" y="44"/>
                  </a:lnTo>
                  <a:lnTo>
                    <a:pt x="305" y="44"/>
                  </a:lnTo>
                  <a:close/>
                  <a:moveTo>
                    <a:pt x="306" y="43"/>
                  </a:moveTo>
                  <a:cubicBezTo>
                    <a:pt x="307" y="38"/>
                    <a:pt x="308" y="33"/>
                    <a:pt x="298" y="29"/>
                  </a:cubicBezTo>
                  <a:lnTo>
                    <a:pt x="301" y="27"/>
                  </a:lnTo>
                  <a:cubicBezTo>
                    <a:pt x="314" y="32"/>
                    <a:pt x="312" y="37"/>
                    <a:pt x="311" y="44"/>
                  </a:cubicBezTo>
                  <a:lnTo>
                    <a:pt x="306" y="43"/>
                  </a:lnTo>
                  <a:close/>
                  <a:moveTo>
                    <a:pt x="298" y="29"/>
                  </a:moveTo>
                  <a:cubicBezTo>
                    <a:pt x="295" y="28"/>
                    <a:pt x="292" y="26"/>
                    <a:pt x="289" y="25"/>
                  </a:cubicBezTo>
                  <a:lnTo>
                    <a:pt x="293" y="23"/>
                  </a:lnTo>
                  <a:cubicBezTo>
                    <a:pt x="295" y="24"/>
                    <a:pt x="298" y="26"/>
                    <a:pt x="301" y="27"/>
                  </a:cubicBezTo>
                  <a:lnTo>
                    <a:pt x="298" y="29"/>
                  </a:lnTo>
                  <a:close/>
                  <a:moveTo>
                    <a:pt x="289" y="25"/>
                  </a:moveTo>
                  <a:cubicBezTo>
                    <a:pt x="282" y="22"/>
                    <a:pt x="276" y="19"/>
                    <a:pt x="260" y="18"/>
                  </a:cubicBezTo>
                  <a:lnTo>
                    <a:pt x="261" y="15"/>
                  </a:lnTo>
                  <a:cubicBezTo>
                    <a:pt x="279" y="17"/>
                    <a:pt x="285" y="20"/>
                    <a:pt x="293" y="23"/>
                  </a:cubicBezTo>
                  <a:lnTo>
                    <a:pt x="289" y="25"/>
                  </a:lnTo>
                  <a:close/>
                  <a:moveTo>
                    <a:pt x="260" y="18"/>
                  </a:moveTo>
                  <a:lnTo>
                    <a:pt x="260" y="18"/>
                  </a:lnTo>
                  <a:lnTo>
                    <a:pt x="261" y="15"/>
                  </a:lnTo>
                  <a:lnTo>
                    <a:pt x="260" y="18"/>
                  </a:lnTo>
                  <a:close/>
                  <a:moveTo>
                    <a:pt x="260" y="18"/>
                  </a:moveTo>
                  <a:lnTo>
                    <a:pt x="260" y="18"/>
                  </a:lnTo>
                  <a:lnTo>
                    <a:pt x="260" y="17"/>
                  </a:lnTo>
                  <a:lnTo>
                    <a:pt x="260" y="18"/>
                  </a:lnTo>
                  <a:close/>
                  <a:moveTo>
                    <a:pt x="260" y="18"/>
                  </a:moveTo>
                  <a:cubicBezTo>
                    <a:pt x="249" y="17"/>
                    <a:pt x="237" y="15"/>
                    <a:pt x="225" y="13"/>
                  </a:cubicBezTo>
                  <a:lnTo>
                    <a:pt x="227" y="11"/>
                  </a:lnTo>
                  <a:cubicBezTo>
                    <a:pt x="238" y="13"/>
                    <a:pt x="250" y="15"/>
                    <a:pt x="261" y="15"/>
                  </a:cubicBezTo>
                  <a:lnTo>
                    <a:pt x="260" y="18"/>
                  </a:lnTo>
                  <a:close/>
                  <a:moveTo>
                    <a:pt x="225" y="13"/>
                  </a:moveTo>
                  <a:cubicBezTo>
                    <a:pt x="213" y="11"/>
                    <a:pt x="201" y="9"/>
                    <a:pt x="191" y="9"/>
                  </a:cubicBezTo>
                  <a:lnTo>
                    <a:pt x="192" y="6"/>
                  </a:lnTo>
                  <a:cubicBezTo>
                    <a:pt x="202" y="7"/>
                    <a:pt x="214" y="9"/>
                    <a:pt x="227" y="11"/>
                  </a:cubicBezTo>
                  <a:lnTo>
                    <a:pt x="225" y="13"/>
                  </a:lnTo>
                  <a:close/>
                  <a:moveTo>
                    <a:pt x="191" y="9"/>
                  </a:moveTo>
                  <a:cubicBezTo>
                    <a:pt x="184" y="9"/>
                    <a:pt x="178" y="9"/>
                    <a:pt x="171" y="9"/>
                  </a:cubicBezTo>
                  <a:lnTo>
                    <a:pt x="171" y="6"/>
                  </a:lnTo>
                  <a:cubicBezTo>
                    <a:pt x="178" y="6"/>
                    <a:pt x="184" y="6"/>
                    <a:pt x="192" y="6"/>
                  </a:cubicBezTo>
                  <a:lnTo>
                    <a:pt x="191" y="9"/>
                  </a:lnTo>
                  <a:close/>
                  <a:moveTo>
                    <a:pt x="171" y="9"/>
                  </a:moveTo>
                  <a:cubicBezTo>
                    <a:pt x="160" y="9"/>
                    <a:pt x="150" y="9"/>
                    <a:pt x="136" y="7"/>
                  </a:cubicBezTo>
                  <a:lnTo>
                    <a:pt x="137" y="4"/>
                  </a:lnTo>
                  <a:cubicBezTo>
                    <a:pt x="150" y="6"/>
                    <a:pt x="161" y="6"/>
                    <a:pt x="171" y="6"/>
                  </a:cubicBezTo>
                  <a:lnTo>
                    <a:pt x="171" y="9"/>
                  </a:lnTo>
                  <a:close/>
                  <a:moveTo>
                    <a:pt x="136" y="7"/>
                  </a:moveTo>
                  <a:cubicBezTo>
                    <a:pt x="126" y="6"/>
                    <a:pt x="119" y="5"/>
                    <a:pt x="113" y="5"/>
                  </a:cubicBezTo>
                  <a:lnTo>
                    <a:pt x="114" y="2"/>
                  </a:lnTo>
                  <a:cubicBezTo>
                    <a:pt x="120" y="2"/>
                    <a:pt x="127" y="3"/>
                    <a:pt x="137" y="4"/>
                  </a:cubicBezTo>
                  <a:lnTo>
                    <a:pt x="136" y="7"/>
                  </a:lnTo>
                  <a:close/>
                  <a:moveTo>
                    <a:pt x="113" y="5"/>
                  </a:moveTo>
                  <a:cubicBezTo>
                    <a:pt x="107" y="4"/>
                    <a:pt x="101" y="4"/>
                    <a:pt x="91" y="4"/>
                  </a:cubicBezTo>
                  <a:lnTo>
                    <a:pt x="91" y="2"/>
                  </a:lnTo>
                  <a:cubicBezTo>
                    <a:pt x="101" y="2"/>
                    <a:pt x="108" y="2"/>
                    <a:pt x="114" y="2"/>
                  </a:cubicBezTo>
                  <a:lnTo>
                    <a:pt x="113" y="5"/>
                  </a:lnTo>
                  <a:close/>
                  <a:moveTo>
                    <a:pt x="91" y="4"/>
                  </a:moveTo>
                  <a:cubicBezTo>
                    <a:pt x="85" y="4"/>
                    <a:pt x="80" y="4"/>
                    <a:pt x="75" y="4"/>
                  </a:cubicBezTo>
                  <a:lnTo>
                    <a:pt x="75" y="1"/>
                  </a:lnTo>
                  <a:cubicBezTo>
                    <a:pt x="80" y="1"/>
                    <a:pt x="85" y="2"/>
                    <a:pt x="91" y="2"/>
                  </a:cubicBezTo>
                  <a:lnTo>
                    <a:pt x="91" y="4"/>
                  </a:lnTo>
                  <a:close/>
                  <a:moveTo>
                    <a:pt x="75" y="4"/>
                  </a:moveTo>
                  <a:cubicBezTo>
                    <a:pt x="61" y="3"/>
                    <a:pt x="51" y="3"/>
                    <a:pt x="41" y="7"/>
                  </a:cubicBezTo>
                  <a:lnTo>
                    <a:pt x="38" y="5"/>
                  </a:lnTo>
                  <a:cubicBezTo>
                    <a:pt x="49" y="0"/>
                    <a:pt x="61" y="1"/>
                    <a:pt x="75" y="1"/>
                  </a:cubicBezTo>
                  <a:lnTo>
                    <a:pt x="75" y="4"/>
                  </a:lnTo>
                  <a:close/>
                  <a:moveTo>
                    <a:pt x="41" y="7"/>
                  </a:moveTo>
                  <a:cubicBezTo>
                    <a:pt x="37" y="8"/>
                    <a:pt x="34" y="9"/>
                    <a:pt x="31" y="10"/>
                  </a:cubicBezTo>
                  <a:lnTo>
                    <a:pt x="28" y="8"/>
                  </a:lnTo>
                  <a:cubicBezTo>
                    <a:pt x="31" y="7"/>
                    <a:pt x="34" y="6"/>
                    <a:pt x="38" y="5"/>
                  </a:cubicBezTo>
                  <a:lnTo>
                    <a:pt x="41" y="7"/>
                  </a:lnTo>
                  <a:close/>
                  <a:moveTo>
                    <a:pt x="31" y="10"/>
                  </a:moveTo>
                  <a:cubicBezTo>
                    <a:pt x="24" y="13"/>
                    <a:pt x="19" y="15"/>
                    <a:pt x="15" y="19"/>
                  </a:cubicBezTo>
                  <a:lnTo>
                    <a:pt x="10" y="18"/>
                  </a:lnTo>
                  <a:cubicBezTo>
                    <a:pt x="15" y="13"/>
                    <a:pt x="20" y="11"/>
                    <a:pt x="28" y="8"/>
                  </a:cubicBezTo>
                  <a:lnTo>
                    <a:pt x="31" y="10"/>
                  </a:lnTo>
                  <a:close/>
                  <a:moveTo>
                    <a:pt x="15" y="19"/>
                  </a:moveTo>
                  <a:cubicBezTo>
                    <a:pt x="10" y="26"/>
                    <a:pt x="5" y="35"/>
                    <a:pt x="5" y="35"/>
                  </a:cubicBezTo>
                  <a:lnTo>
                    <a:pt x="0" y="34"/>
                  </a:lnTo>
                  <a:cubicBezTo>
                    <a:pt x="0" y="34"/>
                    <a:pt x="5" y="25"/>
                    <a:pt x="10" y="18"/>
                  </a:cubicBezTo>
                  <a:lnTo>
                    <a:pt x="15" y="19"/>
                  </a:lnTo>
                  <a:close/>
                  <a:moveTo>
                    <a:pt x="0" y="35"/>
                  </a:moveTo>
                  <a:lnTo>
                    <a:pt x="0" y="34"/>
                  </a:lnTo>
                  <a:lnTo>
                    <a:pt x="2" y="3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Freeform 1454"/>
            <p:cNvSpPr>
              <a:spLocks noEditPoints="1"/>
            </p:cNvSpPr>
            <p:nvPr/>
          </p:nvSpPr>
          <p:spPr bwMode="auto">
            <a:xfrm>
              <a:off x="4283" y="3297"/>
              <a:ext cx="427" cy="99"/>
            </a:xfrm>
            <a:custGeom>
              <a:avLst/>
              <a:gdLst>
                <a:gd name="T0" fmla="*/ 5 w 250"/>
                <a:gd name="T1" fmla="*/ 99 h 57"/>
                <a:gd name="T2" fmla="*/ 17 w 250"/>
                <a:gd name="T3" fmla="*/ 99 h 57"/>
                <a:gd name="T4" fmla="*/ 5 w 250"/>
                <a:gd name="T5" fmla="*/ 99 h 57"/>
                <a:gd name="T6" fmla="*/ 75 w 250"/>
                <a:gd name="T7" fmla="*/ 139 h 57"/>
                <a:gd name="T8" fmla="*/ 58 w 250"/>
                <a:gd name="T9" fmla="*/ 127 h 57"/>
                <a:gd name="T10" fmla="*/ 143 w 250"/>
                <a:gd name="T11" fmla="*/ 155 h 57"/>
                <a:gd name="T12" fmla="*/ 145 w 250"/>
                <a:gd name="T13" fmla="*/ 148 h 57"/>
                <a:gd name="T14" fmla="*/ 143 w 250"/>
                <a:gd name="T15" fmla="*/ 155 h 57"/>
                <a:gd name="T16" fmla="*/ 280 w 250"/>
                <a:gd name="T17" fmla="*/ 172 h 57"/>
                <a:gd name="T18" fmla="*/ 277 w 250"/>
                <a:gd name="T19" fmla="*/ 163 h 57"/>
                <a:gd name="T20" fmla="*/ 284 w 250"/>
                <a:gd name="T21" fmla="*/ 172 h 57"/>
                <a:gd name="T22" fmla="*/ 405 w 250"/>
                <a:gd name="T23" fmla="*/ 155 h 57"/>
                <a:gd name="T24" fmla="*/ 388 w 250"/>
                <a:gd name="T25" fmla="*/ 148 h 57"/>
                <a:gd name="T26" fmla="*/ 461 w 250"/>
                <a:gd name="T27" fmla="*/ 168 h 57"/>
                <a:gd name="T28" fmla="*/ 461 w 250"/>
                <a:gd name="T29" fmla="*/ 163 h 57"/>
                <a:gd name="T30" fmla="*/ 461 w 250"/>
                <a:gd name="T31" fmla="*/ 168 h 57"/>
                <a:gd name="T32" fmla="*/ 548 w 250"/>
                <a:gd name="T33" fmla="*/ 160 h 57"/>
                <a:gd name="T34" fmla="*/ 511 w 250"/>
                <a:gd name="T35" fmla="*/ 163 h 57"/>
                <a:gd name="T36" fmla="*/ 552 w 250"/>
                <a:gd name="T37" fmla="*/ 163 h 57"/>
                <a:gd name="T38" fmla="*/ 548 w 250"/>
                <a:gd name="T39" fmla="*/ 160 h 57"/>
                <a:gd name="T40" fmla="*/ 548 w 250"/>
                <a:gd name="T41" fmla="*/ 160 h 57"/>
                <a:gd name="T42" fmla="*/ 552 w 250"/>
                <a:gd name="T43" fmla="*/ 163 h 57"/>
                <a:gd name="T44" fmla="*/ 615 w 250"/>
                <a:gd name="T45" fmla="*/ 148 h 57"/>
                <a:gd name="T46" fmla="*/ 548 w 250"/>
                <a:gd name="T47" fmla="*/ 160 h 57"/>
                <a:gd name="T48" fmla="*/ 676 w 250"/>
                <a:gd name="T49" fmla="*/ 144 h 57"/>
                <a:gd name="T50" fmla="*/ 668 w 250"/>
                <a:gd name="T51" fmla="*/ 139 h 57"/>
                <a:gd name="T52" fmla="*/ 676 w 250"/>
                <a:gd name="T53" fmla="*/ 144 h 57"/>
                <a:gd name="T54" fmla="*/ 704 w 250"/>
                <a:gd name="T55" fmla="*/ 115 h 57"/>
                <a:gd name="T56" fmla="*/ 685 w 250"/>
                <a:gd name="T57" fmla="*/ 130 h 57"/>
                <a:gd name="T58" fmla="*/ 709 w 250"/>
                <a:gd name="T59" fmla="*/ 115 h 57"/>
                <a:gd name="T60" fmla="*/ 704 w 250"/>
                <a:gd name="T61" fmla="*/ 115 h 57"/>
                <a:gd name="T62" fmla="*/ 704 w 250"/>
                <a:gd name="T63" fmla="*/ 115 h 57"/>
                <a:gd name="T64" fmla="*/ 709 w 250"/>
                <a:gd name="T65" fmla="*/ 115 h 57"/>
                <a:gd name="T66" fmla="*/ 709 w 250"/>
                <a:gd name="T67" fmla="*/ 99 h 57"/>
                <a:gd name="T68" fmla="*/ 704 w 250"/>
                <a:gd name="T69" fmla="*/ 115 h 57"/>
                <a:gd name="T70" fmla="*/ 726 w 250"/>
                <a:gd name="T71" fmla="*/ 94 h 57"/>
                <a:gd name="T72" fmla="*/ 712 w 250"/>
                <a:gd name="T73" fmla="*/ 94 h 57"/>
                <a:gd name="T74" fmla="*/ 726 w 250"/>
                <a:gd name="T75" fmla="*/ 94 h 57"/>
                <a:gd name="T76" fmla="*/ 675 w 250"/>
                <a:gd name="T77" fmla="*/ 57 h 57"/>
                <a:gd name="T78" fmla="*/ 700 w 250"/>
                <a:gd name="T79" fmla="*/ 75 h 57"/>
                <a:gd name="T80" fmla="*/ 615 w 250"/>
                <a:gd name="T81" fmla="*/ 24 h 57"/>
                <a:gd name="T82" fmla="*/ 613 w 250"/>
                <a:gd name="T83" fmla="*/ 30 h 57"/>
                <a:gd name="T84" fmla="*/ 615 w 250"/>
                <a:gd name="T85" fmla="*/ 24 h 57"/>
                <a:gd name="T86" fmla="*/ 507 w 250"/>
                <a:gd name="T87" fmla="*/ 24 h 57"/>
                <a:gd name="T88" fmla="*/ 613 w 250"/>
                <a:gd name="T89" fmla="*/ 30 h 57"/>
                <a:gd name="T90" fmla="*/ 453 w 250"/>
                <a:gd name="T91" fmla="*/ 16 h 57"/>
                <a:gd name="T92" fmla="*/ 453 w 250"/>
                <a:gd name="T93" fmla="*/ 24 h 57"/>
                <a:gd name="T94" fmla="*/ 453 w 250"/>
                <a:gd name="T95" fmla="*/ 16 h 57"/>
                <a:gd name="T96" fmla="*/ 321 w 250"/>
                <a:gd name="T97" fmla="*/ 17 h 57"/>
                <a:gd name="T98" fmla="*/ 403 w 250"/>
                <a:gd name="T99" fmla="*/ 21 h 57"/>
                <a:gd name="T100" fmla="*/ 268 w 250"/>
                <a:gd name="T101" fmla="*/ 5 h 57"/>
                <a:gd name="T102" fmla="*/ 268 w 250"/>
                <a:gd name="T103" fmla="*/ 12 h 57"/>
                <a:gd name="T104" fmla="*/ 268 w 250"/>
                <a:gd name="T105" fmla="*/ 5 h 57"/>
                <a:gd name="T106" fmla="*/ 178 w 250"/>
                <a:gd name="T107" fmla="*/ 9 h 57"/>
                <a:gd name="T108" fmla="*/ 214 w 250"/>
                <a:gd name="T109" fmla="*/ 12 h 57"/>
                <a:gd name="T110" fmla="*/ 91 w 250"/>
                <a:gd name="T111" fmla="*/ 12 h 57"/>
                <a:gd name="T112" fmla="*/ 96 w 250"/>
                <a:gd name="T113" fmla="*/ 17 h 57"/>
                <a:gd name="T114" fmla="*/ 91 w 250"/>
                <a:gd name="T115" fmla="*/ 12 h 57"/>
                <a:gd name="T116" fmla="*/ 38 w 250"/>
                <a:gd name="T117" fmla="*/ 52 h 57"/>
                <a:gd name="T118" fmla="*/ 75 w 250"/>
                <a:gd name="T119" fmla="*/ 28 h 57"/>
                <a:gd name="T120" fmla="*/ 0 w 250"/>
                <a:gd name="T121" fmla="*/ 87 h 57"/>
                <a:gd name="T122" fmla="*/ 0 w 250"/>
                <a:gd name="T123" fmla="*/ 90 h 57"/>
                <a:gd name="T124" fmla="*/ 5 w 250"/>
                <a:gd name="T125" fmla="*/ 90 h 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0"/>
                <a:gd name="T190" fmla="*/ 0 h 57"/>
                <a:gd name="T191" fmla="*/ 250 w 250"/>
                <a:gd name="T192" fmla="*/ 57 h 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0" h="57">
                  <a:moveTo>
                    <a:pt x="4" y="29"/>
                  </a:moveTo>
                  <a:cubicBezTo>
                    <a:pt x="5" y="31"/>
                    <a:pt x="6" y="32"/>
                    <a:pt x="6" y="33"/>
                  </a:cubicBezTo>
                  <a:lnTo>
                    <a:pt x="2" y="33"/>
                  </a:lnTo>
                  <a:cubicBezTo>
                    <a:pt x="2" y="32"/>
                    <a:pt x="1" y="31"/>
                    <a:pt x="0" y="30"/>
                  </a:cubicBezTo>
                  <a:lnTo>
                    <a:pt x="4" y="29"/>
                  </a:lnTo>
                  <a:close/>
                  <a:moveTo>
                    <a:pt x="6" y="33"/>
                  </a:moveTo>
                  <a:cubicBezTo>
                    <a:pt x="8" y="36"/>
                    <a:pt x="10" y="38"/>
                    <a:pt x="20" y="42"/>
                  </a:cubicBezTo>
                  <a:lnTo>
                    <a:pt x="18" y="44"/>
                  </a:lnTo>
                  <a:cubicBezTo>
                    <a:pt x="6" y="40"/>
                    <a:pt x="5" y="37"/>
                    <a:pt x="2" y="33"/>
                  </a:cubicBezTo>
                  <a:lnTo>
                    <a:pt x="6" y="33"/>
                  </a:lnTo>
                  <a:close/>
                  <a:moveTo>
                    <a:pt x="20" y="42"/>
                  </a:moveTo>
                  <a:cubicBezTo>
                    <a:pt x="27" y="44"/>
                    <a:pt x="27" y="45"/>
                    <a:pt x="26" y="46"/>
                  </a:cubicBezTo>
                  <a:lnTo>
                    <a:pt x="22" y="45"/>
                  </a:lnTo>
                  <a:cubicBezTo>
                    <a:pt x="22" y="45"/>
                    <a:pt x="22" y="45"/>
                    <a:pt x="18" y="44"/>
                  </a:cubicBezTo>
                  <a:lnTo>
                    <a:pt x="20" y="42"/>
                  </a:lnTo>
                  <a:close/>
                  <a:moveTo>
                    <a:pt x="26" y="46"/>
                  </a:moveTo>
                  <a:cubicBezTo>
                    <a:pt x="26" y="46"/>
                    <a:pt x="26" y="46"/>
                    <a:pt x="50" y="49"/>
                  </a:cubicBezTo>
                  <a:lnTo>
                    <a:pt x="49" y="51"/>
                  </a:lnTo>
                  <a:cubicBezTo>
                    <a:pt x="21" y="47"/>
                    <a:pt x="21" y="47"/>
                    <a:pt x="22" y="45"/>
                  </a:cubicBezTo>
                  <a:lnTo>
                    <a:pt x="26" y="46"/>
                  </a:lnTo>
                  <a:close/>
                  <a:moveTo>
                    <a:pt x="50" y="49"/>
                  </a:moveTo>
                  <a:cubicBezTo>
                    <a:pt x="91" y="54"/>
                    <a:pt x="96" y="54"/>
                    <a:pt x="96" y="54"/>
                  </a:cubicBezTo>
                  <a:lnTo>
                    <a:pt x="96" y="57"/>
                  </a:lnTo>
                  <a:cubicBezTo>
                    <a:pt x="96" y="57"/>
                    <a:pt x="90" y="57"/>
                    <a:pt x="49" y="51"/>
                  </a:cubicBezTo>
                  <a:lnTo>
                    <a:pt x="50" y="49"/>
                  </a:lnTo>
                  <a:close/>
                  <a:moveTo>
                    <a:pt x="97" y="57"/>
                  </a:moveTo>
                  <a:lnTo>
                    <a:pt x="96" y="57"/>
                  </a:lnTo>
                  <a:lnTo>
                    <a:pt x="96" y="56"/>
                  </a:lnTo>
                  <a:lnTo>
                    <a:pt x="97" y="57"/>
                  </a:lnTo>
                  <a:close/>
                  <a:moveTo>
                    <a:pt x="95" y="54"/>
                  </a:moveTo>
                  <a:cubicBezTo>
                    <a:pt x="95" y="54"/>
                    <a:pt x="123" y="47"/>
                    <a:pt x="133" y="49"/>
                  </a:cubicBezTo>
                  <a:lnTo>
                    <a:pt x="131" y="51"/>
                  </a:lnTo>
                  <a:cubicBezTo>
                    <a:pt x="124" y="50"/>
                    <a:pt x="97" y="57"/>
                    <a:pt x="97" y="57"/>
                  </a:cubicBezTo>
                  <a:lnTo>
                    <a:pt x="95" y="54"/>
                  </a:lnTo>
                  <a:close/>
                  <a:moveTo>
                    <a:pt x="133" y="49"/>
                  </a:moveTo>
                  <a:cubicBezTo>
                    <a:pt x="136" y="49"/>
                    <a:pt x="137" y="50"/>
                    <a:pt x="139" y="51"/>
                  </a:cubicBezTo>
                  <a:lnTo>
                    <a:pt x="135" y="53"/>
                  </a:lnTo>
                  <a:cubicBezTo>
                    <a:pt x="135" y="52"/>
                    <a:pt x="134" y="51"/>
                    <a:pt x="131" y="51"/>
                  </a:cubicBezTo>
                  <a:lnTo>
                    <a:pt x="133" y="49"/>
                  </a:lnTo>
                  <a:close/>
                  <a:moveTo>
                    <a:pt x="139" y="51"/>
                  </a:moveTo>
                  <a:cubicBezTo>
                    <a:pt x="140" y="52"/>
                    <a:pt x="142" y="54"/>
                    <a:pt x="158" y="54"/>
                  </a:cubicBezTo>
                  <a:lnTo>
                    <a:pt x="158" y="56"/>
                  </a:lnTo>
                  <a:cubicBezTo>
                    <a:pt x="141" y="56"/>
                    <a:pt x="138" y="54"/>
                    <a:pt x="135" y="53"/>
                  </a:cubicBezTo>
                  <a:lnTo>
                    <a:pt x="139" y="51"/>
                  </a:lnTo>
                  <a:close/>
                  <a:moveTo>
                    <a:pt x="158" y="54"/>
                  </a:moveTo>
                  <a:cubicBezTo>
                    <a:pt x="168" y="54"/>
                    <a:pt x="172" y="54"/>
                    <a:pt x="175" y="54"/>
                  </a:cubicBezTo>
                  <a:lnTo>
                    <a:pt x="174" y="57"/>
                  </a:lnTo>
                  <a:cubicBezTo>
                    <a:pt x="171" y="56"/>
                    <a:pt x="168" y="56"/>
                    <a:pt x="158" y="56"/>
                  </a:cubicBezTo>
                  <a:lnTo>
                    <a:pt x="158" y="54"/>
                  </a:lnTo>
                  <a:close/>
                  <a:moveTo>
                    <a:pt x="175" y="54"/>
                  </a:moveTo>
                  <a:cubicBezTo>
                    <a:pt x="178" y="55"/>
                    <a:pt x="178" y="55"/>
                    <a:pt x="188" y="53"/>
                  </a:cubicBezTo>
                  <a:lnTo>
                    <a:pt x="190" y="55"/>
                  </a:lnTo>
                  <a:cubicBezTo>
                    <a:pt x="178" y="57"/>
                    <a:pt x="178" y="57"/>
                    <a:pt x="174" y="57"/>
                  </a:cubicBezTo>
                  <a:lnTo>
                    <a:pt x="175" y="54"/>
                  </a:lnTo>
                  <a:close/>
                  <a:moveTo>
                    <a:pt x="190" y="55"/>
                  </a:moveTo>
                  <a:lnTo>
                    <a:pt x="190" y="55"/>
                  </a:lnTo>
                  <a:lnTo>
                    <a:pt x="189" y="54"/>
                  </a:lnTo>
                  <a:lnTo>
                    <a:pt x="190" y="55"/>
                  </a:lnTo>
                  <a:close/>
                  <a:moveTo>
                    <a:pt x="188" y="53"/>
                  </a:moveTo>
                  <a:lnTo>
                    <a:pt x="188" y="53"/>
                  </a:lnTo>
                  <a:lnTo>
                    <a:pt x="190" y="55"/>
                  </a:lnTo>
                  <a:lnTo>
                    <a:pt x="188" y="53"/>
                  </a:lnTo>
                  <a:close/>
                  <a:moveTo>
                    <a:pt x="188" y="53"/>
                  </a:moveTo>
                  <a:lnTo>
                    <a:pt x="188" y="53"/>
                  </a:lnTo>
                  <a:lnTo>
                    <a:pt x="189" y="54"/>
                  </a:lnTo>
                  <a:lnTo>
                    <a:pt x="188" y="53"/>
                  </a:lnTo>
                  <a:close/>
                  <a:moveTo>
                    <a:pt x="188" y="53"/>
                  </a:moveTo>
                  <a:cubicBezTo>
                    <a:pt x="197" y="51"/>
                    <a:pt x="204" y="50"/>
                    <a:pt x="211" y="49"/>
                  </a:cubicBezTo>
                  <a:lnTo>
                    <a:pt x="211" y="52"/>
                  </a:lnTo>
                  <a:cubicBezTo>
                    <a:pt x="205" y="52"/>
                    <a:pt x="198" y="53"/>
                    <a:pt x="190" y="55"/>
                  </a:cubicBezTo>
                  <a:lnTo>
                    <a:pt x="188" y="53"/>
                  </a:lnTo>
                  <a:close/>
                  <a:moveTo>
                    <a:pt x="211" y="49"/>
                  </a:moveTo>
                  <a:cubicBezTo>
                    <a:pt x="218" y="49"/>
                    <a:pt x="225" y="48"/>
                    <a:pt x="229" y="46"/>
                  </a:cubicBezTo>
                  <a:lnTo>
                    <a:pt x="232" y="48"/>
                  </a:lnTo>
                  <a:cubicBezTo>
                    <a:pt x="226" y="50"/>
                    <a:pt x="220" y="51"/>
                    <a:pt x="211" y="52"/>
                  </a:cubicBezTo>
                  <a:lnTo>
                    <a:pt x="211" y="49"/>
                  </a:lnTo>
                  <a:close/>
                  <a:moveTo>
                    <a:pt x="229" y="46"/>
                  </a:moveTo>
                  <a:cubicBezTo>
                    <a:pt x="231" y="45"/>
                    <a:pt x="233" y="44"/>
                    <a:pt x="235" y="43"/>
                  </a:cubicBezTo>
                  <a:lnTo>
                    <a:pt x="237" y="45"/>
                  </a:lnTo>
                  <a:cubicBezTo>
                    <a:pt x="236" y="46"/>
                    <a:pt x="234" y="47"/>
                    <a:pt x="232" y="48"/>
                  </a:cubicBezTo>
                  <a:lnTo>
                    <a:pt x="229" y="46"/>
                  </a:lnTo>
                  <a:close/>
                  <a:moveTo>
                    <a:pt x="235" y="43"/>
                  </a:moveTo>
                  <a:cubicBezTo>
                    <a:pt x="239" y="42"/>
                    <a:pt x="240" y="41"/>
                    <a:pt x="241" y="38"/>
                  </a:cubicBezTo>
                  <a:lnTo>
                    <a:pt x="245" y="38"/>
                  </a:lnTo>
                  <a:cubicBezTo>
                    <a:pt x="244" y="43"/>
                    <a:pt x="242" y="43"/>
                    <a:pt x="237" y="45"/>
                  </a:cubicBezTo>
                  <a:lnTo>
                    <a:pt x="235" y="43"/>
                  </a:lnTo>
                  <a:close/>
                  <a:moveTo>
                    <a:pt x="245" y="38"/>
                  </a:moveTo>
                  <a:lnTo>
                    <a:pt x="245" y="38"/>
                  </a:lnTo>
                  <a:lnTo>
                    <a:pt x="243" y="38"/>
                  </a:lnTo>
                  <a:lnTo>
                    <a:pt x="245" y="38"/>
                  </a:lnTo>
                  <a:close/>
                  <a:moveTo>
                    <a:pt x="241" y="38"/>
                  </a:moveTo>
                  <a:lnTo>
                    <a:pt x="241" y="38"/>
                  </a:lnTo>
                  <a:lnTo>
                    <a:pt x="245" y="38"/>
                  </a:lnTo>
                  <a:lnTo>
                    <a:pt x="241" y="38"/>
                  </a:lnTo>
                  <a:close/>
                  <a:moveTo>
                    <a:pt x="241" y="38"/>
                  </a:moveTo>
                  <a:lnTo>
                    <a:pt x="241" y="38"/>
                  </a:lnTo>
                  <a:lnTo>
                    <a:pt x="243" y="38"/>
                  </a:lnTo>
                  <a:lnTo>
                    <a:pt x="241" y="38"/>
                  </a:lnTo>
                  <a:close/>
                  <a:moveTo>
                    <a:pt x="241" y="38"/>
                  </a:moveTo>
                  <a:cubicBezTo>
                    <a:pt x="242" y="36"/>
                    <a:pt x="242" y="34"/>
                    <a:pt x="243" y="33"/>
                  </a:cubicBezTo>
                  <a:lnTo>
                    <a:pt x="247" y="34"/>
                  </a:lnTo>
                  <a:cubicBezTo>
                    <a:pt x="246" y="35"/>
                    <a:pt x="246" y="37"/>
                    <a:pt x="245" y="38"/>
                  </a:cubicBezTo>
                  <a:lnTo>
                    <a:pt x="241" y="38"/>
                  </a:lnTo>
                  <a:close/>
                  <a:moveTo>
                    <a:pt x="243" y="33"/>
                  </a:moveTo>
                  <a:cubicBezTo>
                    <a:pt x="244" y="32"/>
                    <a:pt x="244" y="31"/>
                    <a:pt x="244" y="31"/>
                  </a:cubicBezTo>
                  <a:lnTo>
                    <a:pt x="249" y="31"/>
                  </a:lnTo>
                  <a:cubicBezTo>
                    <a:pt x="248" y="32"/>
                    <a:pt x="248" y="33"/>
                    <a:pt x="247" y="34"/>
                  </a:cubicBezTo>
                  <a:lnTo>
                    <a:pt x="243" y="33"/>
                  </a:lnTo>
                  <a:close/>
                  <a:moveTo>
                    <a:pt x="244" y="31"/>
                  </a:moveTo>
                  <a:cubicBezTo>
                    <a:pt x="245" y="29"/>
                    <a:pt x="245" y="27"/>
                    <a:pt x="240" y="25"/>
                  </a:cubicBezTo>
                  <a:lnTo>
                    <a:pt x="243" y="23"/>
                  </a:lnTo>
                  <a:cubicBezTo>
                    <a:pt x="249" y="26"/>
                    <a:pt x="250" y="28"/>
                    <a:pt x="249" y="31"/>
                  </a:cubicBezTo>
                  <a:lnTo>
                    <a:pt x="244" y="31"/>
                  </a:lnTo>
                  <a:close/>
                  <a:moveTo>
                    <a:pt x="240" y="25"/>
                  </a:moveTo>
                  <a:cubicBezTo>
                    <a:pt x="237" y="24"/>
                    <a:pt x="234" y="21"/>
                    <a:pt x="231" y="19"/>
                  </a:cubicBezTo>
                  <a:lnTo>
                    <a:pt x="234" y="18"/>
                  </a:lnTo>
                  <a:cubicBezTo>
                    <a:pt x="237" y="20"/>
                    <a:pt x="240" y="22"/>
                    <a:pt x="243" y="23"/>
                  </a:cubicBezTo>
                  <a:lnTo>
                    <a:pt x="240" y="25"/>
                  </a:lnTo>
                  <a:close/>
                  <a:moveTo>
                    <a:pt x="231" y="19"/>
                  </a:moveTo>
                  <a:cubicBezTo>
                    <a:pt x="226" y="15"/>
                    <a:pt x="221" y="11"/>
                    <a:pt x="210" y="10"/>
                  </a:cubicBezTo>
                  <a:lnTo>
                    <a:pt x="211" y="8"/>
                  </a:lnTo>
                  <a:cubicBezTo>
                    <a:pt x="223" y="9"/>
                    <a:pt x="229" y="13"/>
                    <a:pt x="234" y="18"/>
                  </a:cubicBezTo>
                  <a:lnTo>
                    <a:pt x="231" y="19"/>
                  </a:lnTo>
                  <a:close/>
                  <a:moveTo>
                    <a:pt x="210" y="10"/>
                  </a:moveTo>
                  <a:lnTo>
                    <a:pt x="210" y="10"/>
                  </a:lnTo>
                  <a:lnTo>
                    <a:pt x="211" y="8"/>
                  </a:lnTo>
                  <a:lnTo>
                    <a:pt x="210" y="10"/>
                  </a:lnTo>
                  <a:close/>
                  <a:moveTo>
                    <a:pt x="210" y="10"/>
                  </a:moveTo>
                  <a:cubicBezTo>
                    <a:pt x="198" y="9"/>
                    <a:pt x="185" y="9"/>
                    <a:pt x="174" y="8"/>
                  </a:cubicBezTo>
                  <a:lnTo>
                    <a:pt x="174" y="6"/>
                  </a:lnTo>
                  <a:cubicBezTo>
                    <a:pt x="186" y="6"/>
                    <a:pt x="199" y="7"/>
                    <a:pt x="211" y="8"/>
                  </a:cubicBezTo>
                  <a:lnTo>
                    <a:pt x="210" y="10"/>
                  </a:lnTo>
                  <a:close/>
                  <a:moveTo>
                    <a:pt x="174" y="8"/>
                  </a:moveTo>
                  <a:cubicBezTo>
                    <a:pt x="167" y="8"/>
                    <a:pt x="160" y="8"/>
                    <a:pt x="155" y="8"/>
                  </a:cubicBezTo>
                  <a:lnTo>
                    <a:pt x="155" y="5"/>
                  </a:lnTo>
                  <a:cubicBezTo>
                    <a:pt x="161" y="6"/>
                    <a:pt x="167" y="6"/>
                    <a:pt x="174" y="6"/>
                  </a:cubicBezTo>
                  <a:lnTo>
                    <a:pt x="174" y="8"/>
                  </a:lnTo>
                  <a:close/>
                  <a:moveTo>
                    <a:pt x="155" y="8"/>
                  </a:moveTo>
                  <a:cubicBezTo>
                    <a:pt x="149" y="7"/>
                    <a:pt x="144" y="7"/>
                    <a:pt x="138" y="7"/>
                  </a:cubicBezTo>
                  <a:lnTo>
                    <a:pt x="138" y="5"/>
                  </a:lnTo>
                  <a:cubicBezTo>
                    <a:pt x="144" y="5"/>
                    <a:pt x="149" y="5"/>
                    <a:pt x="155" y="5"/>
                  </a:cubicBezTo>
                  <a:lnTo>
                    <a:pt x="155" y="8"/>
                  </a:lnTo>
                  <a:close/>
                  <a:moveTo>
                    <a:pt x="138" y="7"/>
                  </a:moveTo>
                  <a:cubicBezTo>
                    <a:pt x="130" y="8"/>
                    <a:pt x="121" y="8"/>
                    <a:pt x="110" y="6"/>
                  </a:cubicBezTo>
                  <a:lnTo>
                    <a:pt x="111" y="4"/>
                  </a:lnTo>
                  <a:cubicBezTo>
                    <a:pt x="121" y="5"/>
                    <a:pt x="130" y="5"/>
                    <a:pt x="138" y="5"/>
                  </a:cubicBezTo>
                  <a:lnTo>
                    <a:pt x="138" y="7"/>
                  </a:lnTo>
                  <a:close/>
                  <a:moveTo>
                    <a:pt x="110" y="6"/>
                  </a:moveTo>
                  <a:cubicBezTo>
                    <a:pt x="102" y="5"/>
                    <a:pt x="97" y="4"/>
                    <a:pt x="92" y="4"/>
                  </a:cubicBezTo>
                  <a:lnTo>
                    <a:pt x="92" y="2"/>
                  </a:lnTo>
                  <a:cubicBezTo>
                    <a:pt x="97" y="2"/>
                    <a:pt x="102" y="3"/>
                    <a:pt x="111" y="4"/>
                  </a:cubicBezTo>
                  <a:lnTo>
                    <a:pt x="110" y="6"/>
                  </a:lnTo>
                  <a:close/>
                  <a:moveTo>
                    <a:pt x="92" y="4"/>
                  </a:moveTo>
                  <a:cubicBezTo>
                    <a:pt x="87" y="4"/>
                    <a:pt x="82" y="4"/>
                    <a:pt x="73" y="4"/>
                  </a:cubicBezTo>
                  <a:lnTo>
                    <a:pt x="73" y="1"/>
                  </a:lnTo>
                  <a:cubicBezTo>
                    <a:pt x="82" y="1"/>
                    <a:pt x="87" y="1"/>
                    <a:pt x="92" y="2"/>
                  </a:cubicBezTo>
                  <a:lnTo>
                    <a:pt x="92" y="4"/>
                  </a:lnTo>
                  <a:close/>
                  <a:moveTo>
                    <a:pt x="73" y="4"/>
                  </a:moveTo>
                  <a:cubicBezTo>
                    <a:pt x="69" y="4"/>
                    <a:pt x="65" y="3"/>
                    <a:pt x="61" y="3"/>
                  </a:cubicBezTo>
                  <a:lnTo>
                    <a:pt x="61" y="1"/>
                  </a:lnTo>
                  <a:cubicBezTo>
                    <a:pt x="65" y="1"/>
                    <a:pt x="69" y="1"/>
                    <a:pt x="73" y="1"/>
                  </a:cubicBezTo>
                  <a:lnTo>
                    <a:pt x="73" y="4"/>
                  </a:lnTo>
                  <a:close/>
                  <a:moveTo>
                    <a:pt x="61" y="3"/>
                  </a:moveTo>
                  <a:cubicBezTo>
                    <a:pt x="50" y="3"/>
                    <a:pt x="41" y="3"/>
                    <a:pt x="33" y="6"/>
                  </a:cubicBezTo>
                  <a:lnTo>
                    <a:pt x="31" y="4"/>
                  </a:lnTo>
                  <a:cubicBezTo>
                    <a:pt x="40" y="0"/>
                    <a:pt x="49" y="1"/>
                    <a:pt x="61" y="1"/>
                  </a:cubicBezTo>
                  <a:lnTo>
                    <a:pt x="61" y="3"/>
                  </a:lnTo>
                  <a:close/>
                  <a:moveTo>
                    <a:pt x="33" y="6"/>
                  </a:moveTo>
                  <a:cubicBezTo>
                    <a:pt x="30" y="7"/>
                    <a:pt x="28" y="8"/>
                    <a:pt x="26" y="9"/>
                  </a:cubicBezTo>
                  <a:lnTo>
                    <a:pt x="23" y="7"/>
                  </a:lnTo>
                  <a:cubicBezTo>
                    <a:pt x="26" y="6"/>
                    <a:pt x="28" y="5"/>
                    <a:pt x="31" y="4"/>
                  </a:cubicBezTo>
                  <a:lnTo>
                    <a:pt x="33" y="6"/>
                  </a:lnTo>
                  <a:close/>
                  <a:moveTo>
                    <a:pt x="26" y="9"/>
                  </a:moveTo>
                  <a:cubicBezTo>
                    <a:pt x="19" y="11"/>
                    <a:pt x="16" y="13"/>
                    <a:pt x="13" y="17"/>
                  </a:cubicBezTo>
                  <a:lnTo>
                    <a:pt x="9" y="16"/>
                  </a:lnTo>
                  <a:cubicBezTo>
                    <a:pt x="12" y="11"/>
                    <a:pt x="16" y="10"/>
                    <a:pt x="23" y="7"/>
                  </a:cubicBezTo>
                  <a:lnTo>
                    <a:pt x="26" y="9"/>
                  </a:lnTo>
                  <a:close/>
                  <a:moveTo>
                    <a:pt x="13" y="17"/>
                  </a:moveTo>
                  <a:cubicBezTo>
                    <a:pt x="8" y="22"/>
                    <a:pt x="4" y="30"/>
                    <a:pt x="4" y="30"/>
                  </a:cubicBezTo>
                  <a:lnTo>
                    <a:pt x="0" y="29"/>
                  </a:lnTo>
                  <a:cubicBezTo>
                    <a:pt x="0" y="29"/>
                    <a:pt x="5" y="21"/>
                    <a:pt x="9" y="16"/>
                  </a:cubicBezTo>
                  <a:lnTo>
                    <a:pt x="13" y="17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0" y="29"/>
                  </a:lnTo>
                  <a:lnTo>
                    <a:pt x="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Freeform 1455"/>
            <p:cNvSpPr>
              <a:spLocks/>
            </p:cNvSpPr>
            <p:nvPr/>
          </p:nvSpPr>
          <p:spPr bwMode="auto">
            <a:xfrm>
              <a:off x="3647" y="2388"/>
              <a:ext cx="867" cy="849"/>
            </a:xfrm>
            <a:custGeom>
              <a:avLst/>
              <a:gdLst>
                <a:gd name="T0" fmla="*/ 364 w 508"/>
                <a:gd name="T1" fmla="*/ 9 h 489"/>
                <a:gd name="T2" fmla="*/ 1101 w 508"/>
                <a:gd name="T3" fmla="*/ 0 h 489"/>
                <a:gd name="T4" fmla="*/ 1014 w 508"/>
                <a:gd name="T5" fmla="*/ 1450 h 489"/>
                <a:gd name="T6" fmla="*/ 461 w 508"/>
                <a:gd name="T7" fmla="*/ 1446 h 489"/>
                <a:gd name="T8" fmla="*/ 364 w 508"/>
                <a:gd name="T9" fmla="*/ 9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8"/>
                <a:gd name="T16" fmla="*/ 0 h 489"/>
                <a:gd name="T17" fmla="*/ 508 w 508"/>
                <a:gd name="T18" fmla="*/ 489 h 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8" h="489">
                  <a:moveTo>
                    <a:pt x="125" y="3"/>
                  </a:moveTo>
                  <a:cubicBezTo>
                    <a:pt x="239" y="16"/>
                    <a:pt x="288" y="15"/>
                    <a:pt x="378" y="0"/>
                  </a:cubicBezTo>
                  <a:cubicBezTo>
                    <a:pt x="184" y="131"/>
                    <a:pt x="508" y="275"/>
                    <a:pt x="348" y="481"/>
                  </a:cubicBezTo>
                  <a:cubicBezTo>
                    <a:pt x="251" y="489"/>
                    <a:pt x="263" y="488"/>
                    <a:pt x="158" y="480"/>
                  </a:cubicBezTo>
                  <a:cubicBezTo>
                    <a:pt x="0" y="266"/>
                    <a:pt x="309" y="153"/>
                    <a:pt x="125" y="3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Freeform 1456"/>
            <p:cNvSpPr>
              <a:spLocks/>
            </p:cNvSpPr>
            <p:nvPr/>
          </p:nvSpPr>
          <p:spPr bwMode="auto">
            <a:xfrm>
              <a:off x="3895" y="3221"/>
              <a:ext cx="366" cy="75"/>
            </a:xfrm>
            <a:custGeom>
              <a:avLst/>
              <a:gdLst>
                <a:gd name="T0" fmla="*/ 41 w 215"/>
                <a:gd name="T1" fmla="*/ 0 h 43"/>
                <a:gd name="T2" fmla="*/ 582 w 215"/>
                <a:gd name="T3" fmla="*/ 0 h 43"/>
                <a:gd name="T4" fmla="*/ 623 w 215"/>
                <a:gd name="T5" fmla="*/ 94 h 43"/>
                <a:gd name="T6" fmla="*/ 0 w 215"/>
                <a:gd name="T7" fmla="*/ 94 h 43"/>
                <a:gd name="T8" fmla="*/ 41 w 215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43"/>
                <a:gd name="T17" fmla="*/ 215 w 21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43">
                  <a:moveTo>
                    <a:pt x="14" y="0"/>
                  </a:moveTo>
                  <a:cubicBezTo>
                    <a:pt x="76" y="10"/>
                    <a:pt x="139" y="7"/>
                    <a:pt x="201" y="0"/>
                  </a:cubicBezTo>
                  <a:cubicBezTo>
                    <a:pt x="201" y="17"/>
                    <a:pt x="215" y="14"/>
                    <a:pt x="215" y="31"/>
                  </a:cubicBezTo>
                  <a:cubicBezTo>
                    <a:pt x="153" y="43"/>
                    <a:pt x="62" y="42"/>
                    <a:pt x="0" y="31"/>
                  </a:cubicBezTo>
                  <a:cubicBezTo>
                    <a:pt x="0" y="14"/>
                    <a:pt x="14" y="17"/>
                    <a:pt x="14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Freeform 1457"/>
            <p:cNvSpPr>
              <a:spLocks noEditPoints="1"/>
            </p:cNvSpPr>
            <p:nvPr/>
          </p:nvSpPr>
          <p:spPr bwMode="auto">
            <a:xfrm>
              <a:off x="3550" y="3337"/>
              <a:ext cx="508" cy="108"/>
            </a:xfrm>
            <a:custGeom>
              <a:avLst/>
              <a:gdLst>
                <a:gd name="T0" fmla="*/ 70 w 298"/>
                <a:gd name="T1" fmla="*/ 66 h 62"/>
                <a:gd name="T2" fmla="*/ 32 w 298"/>
                <a:gd name="T3" fmla="*/ 124 h 62"/>
                <a:gd name="T4" fmla="*/ 66 w 298"/>
                <a:gd name="T5" fmla="*/ 136 h 62"/>
                <a:gd name="T6" fmla="*/ 66 w 298"/>
                <a:gd name="T7" fmla="*/ 136 h 62"/>
                <a:gd name="T8" fmla="*/ 66 w 298"/>
                <a:gd name="T9" fmla="*/ 136 h 62"/>
                <a:gd name="T10" fmla="*/ 82 w 298"/>
                <a:gd name="T11" fmla="*/ 155 h 62"/>
                <a:gd name="T12" fmla="*/ 172 w 298"/>
                <a:gd name="T13" fmla="*/ 171 h 62"/>
                <a:gd name="T14" fmla="*/ 206 w 298"/>
                <a:gd name="T15" fmla="*/ 164 h 62"/>
                <a:gd name="T16" fmla="*/ 206 w 298"/>
                <a:gd name="T17" fmla="*/ 164 h 62"/>
                <a:gd name="T18" fmla="*/ 206 w 298"/>
                <a:gd name="T19" fmla="*/ 164 h 62"/>
                <a:gd name="T20" fmla="*/ 227 w 298"/>
                <a:gd name="T21" fmla="*/ 179 h 62"/>
                <a:gd name="T22" fmla="*/ 409 w 298"/>
                <a:gd name="T23" fmla="*/ 183 h 62"/>
                <a:gd name="T24" fmla="*/ 438 w 298"/>
                <a:gd name="T25" fmla="*/ 171 h 62"/>
                <a:gd name="T26" fmla="*/ 438 w 298"/>
                <a:gd name="T27" fmla="*/ 171 h 62"/>
                <a:gd name="T28" fmla="*/ 438 w 298"/>
                <a:gd name="T29" fmla="*/ 171 h 62"/>
                <a:gd name="T30" fmla="*/ 491 w 298"/>
                <a:gd name="T31" fmla="*/ 183 h 62"/>
                <a:gd name="T32" fmla="*/ 581 w 298"/>
                <a:gd name="T33" fmla="*/ 185 h 62"/>
                <a:gd name="T34" fmla="*/ 622 w 298"/>
                <a:gd name="T35" fmla="*/ 171 h 62"/>
                <a:gd name="T36" fmla="*/ 622 w 298"/>
                <a:gd name="T37" fmla="*/ 171 h 62"/>
                <a:gd name="T38" fmla="*/ 622 w 298"/>
                <a:gd name="T39" fmla="*/ 171 h 62"/>
                <a:gd name="T40" fmla="*/ 665 w 298"/>
                <a:gd name="T41" fmla="*/ 171 h 62"/>
                <a:gd name="T42" fmla="*/ 776 w 298"/>
                <a:gd name="T43" fmla="*/ 148 h 62"/>
                <a:gd name="T44" fmla="*/ 842 w 298"/>
                <a:gd name="T45" fmla="*/ 127 h 62"/>
                <a:gd name="T46" fmla="*/ 849 w 298"/>
                <a:gd name="T47" fmla="*/ 134 h 62"/>
                <a:gd name="T48" fmla="*/ 849 w 298"/>
                <a:gd name="T49" fmla="*/ 134 h 62"/>
                <a:gd name="T50" fmla="*/ 849 w 298"/>
                <a:gd name="T51" fmla="*/ 134 h 62"/>
                <a:gd name="T52" fmla="*/ 863 w 298"/>
                <a:gd name="T53" fmla="*/ 103 h 62"/>
                <a:gd name="T54" fmla="*/ 820 w 298"/>
                <a:gd name="T55" fmla="*/ 77 h 62"/>
                <a:gd name="T56" fmla="*/ 828 w 298"/>
                <a:gd name="T57" fmla="*/ 66 h 62"/>
                <a:gd name="T58" fmla="*/ 825 w 298"/>
                <a:gd name="T59" fmla="*/ 77 h 62"/>
                <a:gd name="T60" fmla="*/ 825 w 298"/>
                <a:gd name="T61" fmla="*/ 77 h 62"/>
                <a:gd name="T62" fmla="*/ 753 w 298"/>
                <a:gd name="T63" fmla="*/ 61 h 62"/>
                <a:gd name="T64" fmla="*/ 759 w 298"/>
                <a:gd name="T65" fmla="*/ 52 h 62"/>
                <a:gd name="T66" fmla="*/ 660 w 298"/>
                <a:gd name="T67" fmla="*/ 37 h 62"/>
                <a:gd name="T68" fmla="*/ 552 w 298"/>
                <a:gd name="T69" fmla="*/ 17 h 62"/>
                <a:gd name="T70" fmla="*/ 549 w 298"/>
                <a:gd name="T71" fmla="*/ 28 h 62"/>
                <a:gd name="T72" fmla="*/ 549 w 298"/>
                <a:gd name="T73" fmla="*/ 28 h 62"/>
                <a:gd name="T74" fmla="*/ 549 w 298"/>
                <a:gd name="T75" fmla="*/ 28 h 62"/>
                <a:gd name="T76" fmla="*/ 479 w 298"/>
                <a:gd name="T77" fmla="*/ 5 h 62"/>
                <a:gd name="T78" fmla="*/ 445 w 298"/>
                <a:gd name="T79" fmla="*/ 5 h 62"/>
                <a:gd name="T80" fmla="*/ 346 w 298"/>
                <a:gd name="T81" fmla="*/ 28 h 62"/>
                <a:gd name="T82" fmla="*/ 346 w 298"/>
                <a:gd name="T83" fmla="*/ 37 h 62"/>
                <a:gd name="T84" fmla="*/ 259 w 298"/>
                <a:gd name="T85" fmla="*/ 37 h 62"/>
                <a:gd name="T86" fmla="*/ 259 w 298"/>
                <a:gd name="T87" fmla="*/ 37 h 62"/>
                <a:gd name="T88" fmla="*/ 259 w 298"/>
                <a:gd name="T89" fmla="*/ 37 h 62"/>
                <a:gd name="T90" fmla="*/ 232 w 298"/>
                <a:gd name="T91" fmla="*/ 28 h 62"/>
                <a:gd name="T92" fmla="*/ 66 w 298"/>
                <a:gd name="T93" fmla="*/ 66 h 62"/>
                <a:gd name="T94" fmla="*/ 66 w 298"/>
                <a:gd name="T95" fmla="*/ 77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8"/>
                <a:gd name="T145" fmla="*/ 0 h 62"/>
                <a:gd name="T146" fmla="*/ 298 w 298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8" h="62">
                  <a:moveTo>
                    <a:pt x="23" y="25"/>
                  </a:moveTo>
                  <a:cubicBezTo>
                    <a:pt x="23" y="25"/>
                    <a:pt x="8" y="24"/>
                    <a:pt x="13" y="32"/>
                  </a:cubicBezTo>
                  <a:lnTo>
                    <a:pt x="9" y="34"/>
                  </a:lnTo>
                  <a:cubicBezTo>
                    <a:pt x="0" y="20"/>
                    <a:pt x="23" y="22"/>
                    <a:pt x="24" y="22"/>
                  </a:cubicBezTo>
                  <a:lnTo>
                    <a:pt x="23" y="25"/>
                  </a:lnTo>
                  <a:close/>
                  <a:moveTo>
                    <a:pt x="13" y="32"/>
                  </a:moveTo>
                  <a:cubicBezTo>
                    <a:pt x="17" y="38"/>
                    <a:pt x="16" y="40"/>
                    <a:pt x="16" y="42"/>
                  </a:cubicBezTo>
                  <a:lnTo>
                    <a:pt x="11" y="41"/>
                  </a:lnTo>
                  <a:cubicBezTo>
                    <a:pt x="11" y="40"/>
                    <a:pt x="11" y="38"/>
                    <a:pt x="9" y="34"/>
                  </a:cubicBezTo>
                  <a:lnTo>
                    <a:pt x="13" y="32"/>
                  </a:lnTo>
                  <a:close/>
                  <a:moveTo>
                    <a:pt x="16" y="42"/>
                  </a:moveTo>
                  <a:cubicBezTo>
                    <a:pt x="16" y="42"/>
                    <a:pt x="15" y="42"/>
                    <a:pt x="23" y="45"/>
                  </a:cubicBezTo>
                  <a:lnTo>
                    <a:pt x="21" y="48"/>
                  </a:lnTo>
                  <a:cubicBezTo>
                    <a:pt x="10" y="45"/>
                    <a:pt x="10" y="44"/>
                    <a:pt x="11" y="41"/>
                  </a:cubicBezTo>
                  <a:lnTo>
                    <a:pt x="16" y="42"/>
                  </a:lnTo>
                  <a:close/>
                  <a:moveTo>
                    <a:pt x="23" y="45"/>
                  </a:moveTo>
                  <a:cubicBezTo>
                    <a:pt x="30" y="47"/>
                    <a:pt x="31" y="48"/>
                    <a:pt x="32" y="48"/>
                  </a:cubicBezTo>
                  <a:lnTo>
                    <a:pt x="28" y="51"/>
                  </a:lnTo>
                  <a:cubicBezTo>
                    <a:pt x="28" y="50"/>
                    <a:pt x="27" y="50"/>
                    <a:pt x="21" y="48"/>
                  </a:cubicBezTo>
                  <a:lnTo>
                    <a:pt x="23" y="45"/>
                  </a:lnTo>
                  <a:close/>
                  <a:moveTo>
                    <a:pt x="32" y="48"/>
                  </a:moveTo>
                  <a:cubicBezTo>
                    <a:pt x="32" y="49"/>
                    <a:pt x="32" y="49"/>
                    <a:pt x="43" y="51"/>
                  </a:cubicBezTo>
                  <a:lnTo>
                    <a:pt x="42" y="54"/>
                  </a:lnTo>
                  <a:cubicBezTo>
                    <a:pt x="29" y="52"/>
                    <a:pt x="29" y="52"/>
                    <a:pt x="28" y="51"/>
                  </a:cubicBezTo>
                  <a:lnTo>
                    <a:pt x="32" y="48"/>
                  </a:lnTo>
                  <a:close/>
                  <a:moveTo>
                    <a:pt x="43" y="51"/>
                  </a:moveTo>
                  <a:cubicBezTo>
                    <a:pt x="55" y="53"/>
                    <a:pt x="57" y="53"/>
                    <a:pt x="59" y="53"/>
                  </a:cubicBezTo>
                  <a:lnTo>
                    <a:pt x="59" y="56"/>
                  </a:lnTo>
                  <a:cubicBezTo>
                    <a:pt x="56" y="56"/>
                    <a:pt x="54" y="56"/>
                    <a:pt x="42" y="54"/>
                  </a:cubicBezTo>
                  <a:lnTo>
                    <a:pt x="43" y="51"/>
                  </a:lnTo>
                  <a:close/>
                  <a:moveTo>
                    <a:pt x="59" y="53"/>
                  </a:moveTo>
                  <a:cubicBezTo>
                    <a:pt x="61" y="53"/>
                    <a:pt x="63" y="53"/>
                    <a:pt x="71" y="54"/>
                  </a:cubicBezTo>
                  <a:lnTo>
                    <a:pt x="70" y="58"/>
                  </a:lnTo>
                  <a:cubicBezTo>
                    <a:pt x="63" y="57"/>
                    <a:pt x="60" y="56"/>
                    <a:pt x="59" y="56"/>
                  </a:cubicBezTo>
                  <a:lnTo>
                    <a:pt x="59" y="53"/>
                  </a:lnTo>
                  <a:close/>
                  <a:moveTo>
                    <a:pt x="71" y="54"/>
                  </a:moveTo>
                  <a:cubicBezTo>
                    <a:pt x="74" y="55"/>
                    <a:pt x="77" y="55"/>
                    <a:pt x="79" y="55"/>
                  </a:cubicBezTo>
                  <a:lnTo>
                    <a:pt x="78" y="59"/>
                  </a:lnTo>
                  <a:cubicBezTo>
                    <a:pt x="77" y="58"/>
                    <a:pt x="74" y="58"/>
                    <a:pt x="70" y="58"/>
                  </a:cubicBezTo>
                  <a:lnTo>
                    <a:pt x="71" y="54"/>
                  </a:lnTo>
                  <a:close/>
                  <a:moveTo>
                    <a:pt x="79" y="55"/>
                  </a:moveTo>
                  <a:cubicBezTo>
                    <a:pt x="88" y="56"/>
                    <a:pt x="88" y="56"/>
                    <a:pt x="99" y="56"/>
                  </a:cubicBezTo>
                  <a:lnTo>
                    <a:pt x="99" y="60"/>
                  </a:lnTo>
                  <a:cubicBezTo>
                    <a:pt x="87" y="60"/>
                    <a:pt x="87" y="60"/>
                    <a:pt x="78" y="59"/>
                  </a:cubicBezTo>
                  <a:lnTo>
                    <a:pt x="79" y="55"/>
                  </a:lnTo>
                  <a:close/>
                  <a:moveTo>
                    <a:pt x="99" y="56"/>
                  </a:moveTo>
                  <a:lnTo>
                    <a:pt x="141" y="56"/>
                  </a:lnTo>
                  <a:lnTo>
                    <a:pt x="141" y="60"/>
                  </a:lnTo>
                  <a:lnTo>
                    <a:pt x="99" y="60"/>
                  </a:lnTo>
                  <a:lnTo>
                    <a:pt x="99" y="56"/>
                  </a:lnTo>
                  <a:close/>
                  <a:moveTo>
                    <a:pt x="141" y="56"/>
                  </a:moveTo>
                  <a:cubicBezTo>
                    <a:pt x="147" y="56"/>
                    <a:pt x="149" y="56"/>
                    <a:pt x="151" y="56"/>
                  </a:cubicBezTo>
                  <a:lnTo>
                    <a:pt x="152" y="60"/>
                  </a:lnTo>
                  <a:cubicBezTo>
                    <a:pt x="150" y="60"/>
                    <a:pt x="147" y="60"/>
                    <a:pt x="141" y="60"/>
                  </a:cubicBezTo>
                  <a:lnTo>
                    <a:pt x="141" y="56"/>
                  </a:lnTo>
                  <a:close/>
                  <a:moveTo>
                    <a:pt x="151" y="56"/>
                  </a:moveTo>
                  <a:cubicBezTo>
                    <a:pt x="154" y="56"/>
                    <a:pt x="156" y="56"/>
                    <a:pt x="169" y="56"/>
                  </a:cubicBezTo>
                  <a:lnTo>
                    <a:pt x="169" y="60"/>
                  </a:lnTo>
                  <a:cubicBezTo>
                    <a:pt x="156" y="59"/>
                    <a:pt x="154" y="59"/>
                    <a:pt x="152" y="60"/>
                  </a:cubicBezTo>
                  <a:lnTo>
                    <a:pt x="151" y="56"/>
                  </a:lnTo>
                  <a:close/>
                  <a:moveTo>
                    <a:pt x="169" y="56"/>
                  </a:moveTo>
                  <a:cubicBezTo>
                    <a:pt x="177" y="57"/>
                    <a:pt x="181" y="57"/>
                    <a:pt x="183" y="58"/>
                  </a:cubicBezTo>
                  <a:lnTo>
                    <a:pt x="182" y="61"/>
                  </a:lnTo>
                  <a:cubicBezTo>
                    <a:pt x="180" y="61"/>
                    <a:pt x="177" y="60"/>
                    <a:pt x="169" y="60"/>
                  </a:cubicBezTo>
                  <a:lnTo>
                    <a:pt x="169" y="56"/>
                  </a:lnTo>
                  <a:close/>
                  <a:moveTo>
                    <a:pt x="183" y="58"/>
                  </a:moveTo>
                  <a:cubicBezTo>
                    <a:pt x="186" y="58"/>
                    <a:pt x="187" y="58"/>
                    <a:pt x="200" y="58"/>
                  </a:cubicBezTo>
                  <a:lnTo>
                    <a:pt x="200" y="61"/>
                  </a:lnTo>
                  <a:cubicBezTo>
                    <a:pt x="186" y="62"/>
                    <a:pt x="185" y="62"/>
                    <a:pt x="182" y="61"/>
                  </a:cubicBezTo>
                  <a:lnTo>
                    <a:pt x="183" y="58"/>
                  </a:lnTo>
                  <a:close/>
                  <a:moveTo>
                    <a:pt x="200" y="58"/>
                  </a:moveTo>
                  <a:cubicBezTo>
                    <a:pt x="211" y="57"/>
                    <a:pt x="213" y="56"/>
                    <a:pt x="214" y="56"/>
                  </a:cubicBezTo>
                  <a:lnTo>
                    <a:pt x="217" y="58"/>
                  </a:lnTo>
                  <a:cubicBezTo>
                    <a:pt x="215" y="59"/>
                    <a:pt x="213" y="61"/>
                    <a:pt x="200" y="61"/>
                  </a:cubicBezTo>
                  <a:lnTo>
                    <a:pt x="200" y="58"/>
                  </a:lnTo>
                  <a:close/>
                  <a:moveTo>
                    <a:pt x="214" y="56"/>
                  </a:moveTo>
                  <a:cubicBezTo>
                    <a:pt x="216" y="55"/>
                    <a:pt x="218" y="54"/>
                    <a:pt x="228" y="53"/>
                  </a:cubicBezTo>
                  <a:lnTo>
                    <a:pt x="229" y="56"/>
                  </a:lnTo>
                  <a:cubicBezTo>
                    <a:pt x="220" y="57"/>
                    <a:pt x="219" y="58"/>
                    <a:pt x="217" y="58"/>
                  </a:cubicBezTo>
                  <a:lnTo>
                    <a:pt x="214" y="56"/>
                  </a:lnTo>
                  <a:close/>
                  <a:moveTo>
                    <a:pt x="228" y="53"/>
                  </a:moveTo>
                  <a:cubicBezTo>
                    <a:pt x="239" y="52"/>
                    <a:pt x="243" y="51"/>
                    <a:pt x="248" y="50"/>
                  </a:cubicBezTo>
                  <a:lnTo>
                    <a:pt x="250" y="53"/>
                  </a:lnTo>
                  <a:cubicBezTo>
                    <a:pt x="244" y="55"/>
                    <a:pt x="240" y="56"/>
                    <a:pt x="229" y="56"/>
                  </a:cubicBezTo>
                  <a:lnTo>
                    <a:pt x="228" y="53"/>
                  </a:lnTo>
                  <a:close/>
                  <a:moveTo>
                    <a:pt x="248" y="50"/>
                  </a:moveTo>
                  <a:cubicBezTo>
                    <a:pt x="252" y="49"/>
                    <a:pt x="257" y="47"/>
                    <a:pt x="266" y="46"/>
                  </a:cubicBezTo>
                  <a:lnTo>
                    <a:pt x="267" y="49"/>
                  </a:lnTo>
                  <a:cubicBezTo>
                    <a:pt x="259" y="51"/>
                    <a:pt x="254" y="52"/>
                    <a:pt x="250" y="53"/>
                  </a:cubicBezTo>
                  <a:lnTo>
                    <a:pt x="248" y="50"/>
                  </a:lnTo>
                  <a:close/>
                  <a:moveTo>
                    <a:pt x="266" y="46"/>
                  </a:moveTo>
                  <a:cubicBezTo>
                    <a:pt x="288" y="42"/>
                    <a:pt x="290" y="42"/>
                    <a:pt x="290" y="42"/>
                  </a:cubicBezTo>
                  <a:lnTo>
                    <a:pt x="290" y="46"/>
                  </a:lnTo>
                  <a:cubicBezTo>
                    <a:pt x="290" y="46"/>
                    <a:pt x="288" y="46"/>
                    <a:pt x="267" y="49"/>
                  </a:cubicBezTo>
                  <a:lnTo>
                    <a:pt x="266" y="46"/>
                  </a:lnTo>
                  <a:close/>
                  <a:moveTo>
                    <a:pt x="292" y="44"/>
                  </a:moveTo>
                  <a:lnTo>
                    <a:pt x="291" y="46"/>
                  </a:lnTo>
                  <a:lnTo>
                    <a:pt x="290" y="46"/>
                  </a:lnTo>
                  <a:lnTo>
                    <a:pt x="290" y="44"/>
                  </a:lnTo>
                  <a:lnTo>
                    <a:pt x="292" y="44"/>
                  </a:lnTo>
                  <a:close/>
                  <a:moveTo>
                    <a:pt x="287" y="43"/>
                  </a:moveTo>
                  <a:lnTo>
                    <a:pt x="292" y="33"/>
                  </a:lnTo>
                  <a:lnTo>
                    <a:pt x="297" y="34"/>
                  </a:lnTo>
                  <a:lnTo>
                    <a:pt x="292" y="44"/>
                  </a:lnTo>
                  <a:lnTo>
                    <a:pt x="287" y="43"/>
                  </a:lnTo>
                  <a:close/>
                  <a:moveTo>
                    <a:pt x="297" y="32"/>
                  </a:moveTo>
                  <a:lnTo>
                    <a:pt x="298" y="33"/>
                  </a:lnTo>
                  <a:lnTo>
                    <a:pt x="297" y="34"/>
                  </a:lnTo>
                  <a:lnTo>
                    <a:pt x="295" y="33"/>
                  </a:lnTo>
                  <a:lnTo>
                    <a:pt x="297" y="32"/>
                  </a:lnTo>
                  <a:close/>
                  <a:moveTo>
                    <a:pt x="293" y="34"/>
                  </a:moveTo>
                  <a:lnTo>
                    <a:pt x="282" y="25"/>
                  </a:lnTo>
                  <a:lnTo>
                    <a:pt x="286" y="22"/>
                  </a:lnTo>
                  <a:lnTo>
                    <a:pt x="297" y="32"/>
                  </a:lnTo>
                  <a:lnTo>
                    <a:pt x="293" y="34"/>
                  </a:lnTo>
                  <a:close/>
                  <a:moveTo>
                    <a:pt x="285" y="22"/>
                  </a:moveTo>
                  <a:lnTo>
                    <a:pt x="286" y="22"/>
                  </a:lnTo>
                  <a:lnTo>
                    <a:pt x="284" y="24"/>
                  </a:lnTo>
                  <a:lnTo>
                    <a:pt x="285" y="22"/>
                  </a:lnTo>
                  <a:close/>
                  <a:moveTo>
                    <a:pt x="284" y="25"/>
                  </a:moveTo>
                  <a:lnTo>
                    <a:pt x="259" y="20"/>
                  </a:lnTo>
                  <a:lnTo>
                    <a:pt x="261" y="17"/>
                  </a:lnTo>
                  <a:lnTo>
                    <a:pt x="285" y="22"/>
                  </a:lnTo>
                  <a:lnTo>
                    <a:pt x="284" y="25"/>
                  </a:lnTo>
                  <a:close/>
                  <a:moveTo>
                    <a:pt x="259" y="20"/>
                  </a:moveTo>
                  <a:lnTo>
                    <a:pt x="259" y="20"/>
                  </a:lnTo>
                  <a:lnTo>
                    <a:pt x="260" y="19"/>
                  </a:lnTo>
                  <a:lnTo>
                    <a:pt x="259" y="20"/>
                  </a:lnTo>
                  <a:close/>
                  <a:moveTo>
                    <a:pt x="259" y="20"/>
                  </a:moveTo>
                  <a:lnTo>
                    <a:pt x="226" y="13"/>
                  </a:lnTo>
                  <a:lnTo>
                    <a:pt x="227" y="10"/>
                  </a:lnTo>
                  <a:lnTo>
                    <a:pt x="261" y="17"/>
                  </a:lnTo>
                  <a:lnTo>
                    <a:pt x="259" y="20"/>
                  </a:lnTo>
                  <a:close/>
                  <a:moveTo>
                    <a:pt x="227" y="10"/>
                  </a:moveTo>
                  <a:lnTo>
                    <a:pt x="227" y="10"/>
                  </a:lnTo>
                  <a:lnTo>
                    <a:pt x="227" y="12"/>
                  </a:lnTo>
                  <a:lnTo>
                    <a:pt x="227" y="10"/>
                  </a:lnTo>
                  <a:close/>
                  <a:moveTo>
                    <a:pt x="226" y="13"/>
                  </a:moveTo>
                  <a:cubicBezTo>
                    <a:pt x="226" y="13"/>
                    <a:pt x="200" y="10"/>
                    <a:pt x="189" y="9"/>
                  </a:cubicBezTo>
                  <a:lnTo>
                    <a:pt x="190" y="6"/>
                  </a:lnTo>
                  <a:cubicBezTo>
                    <a:pt x="211" y="8"/>
                    <a:pt x="227" y="10"/>
                    <a:pt x="227" y="10"/>
                  </a:cubicBezTo>
                  <a:lnTo>
                    <a:pt x="226" y="13"/>
                  </a:lnTo>
                  <a:close/>
                  <a:moveTo>
                    <a:pt x="189" y="9"/>
                  </a:moveTo>
                  <a:lnTo>
                    <a:pt x="189" y="9"/>
                  </a:lnTo>
                  <a:lnTo>
                    <a:pt x="190" y="6"/>
                  </a:lnTo>
                  <a:lnTo>
                    <a:pt x="189" y="9"/>
                  </a:lnTo>
                  <a:close/>
                  <a:moveTo>
                    <a:pt x="189" y="9"/>
                  </a:moveTo>
                  <a:cubicBezTo>
                    <a:pt x="181" y="8"/>
                    <a:pt x="171" y="6"/>
                    <a:pt x="164" y="5"/>
                  </a:cubicBezTo>
                  <a:lnTo>
                    <a:pt x="165" y="2"/>
                  </a:lnTo>
                  <a:cubicBezTo>
                    <a:pt x="172" y="3"/>
                    <a:pt x="182" y="5"/>
                    <a:pt x="190" y="6"/>
                  </a:cubicBezTo>
                  <a:lnTo>
                    <a:pt x="189" y="9"/>
                  </a:lnTo>
                  <a:close/>
                  <a:moveTo>
                    <a:pt x="164" y="5"/>
                  </a:moveTo>
                  <a:cubicBezTo>
                    <a:pt x="158" y="4"/>
                    <a:pt x="154" y="3"/>
                    <a:pt x="154" y="3"/>
                  </a:cubicBezTo>
                  <a:lnTo>
                    <a:pt x="152" y="0"/>
                  </a:lnTo>
                  <a:cubicBezTo>
                    <a:pt x="153" y="0"/>
                    <a:pt x="158" y="1"/>
                    <a:pt x="165" y="2"/>
                  </a:cubicBezTo>
                  <a:lnTo>
                    <a:pt x="164" y="5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53" y="2"/>
                  </a:lnTo>
                  <a:lnTo>
                    <a:pt x="152" y="0"/>
                  </a:lnTo>
                  <a:close/>
                  <a:moveTo>
                    <a:pt x="154" y="3"/>
                  </a:moveTo>
                  <a:lnTo>
                    <a:pt x="121" y="12"/>
                  </a:lnTo>
                  <a:lnTo>
                    <a:pt x="119" y="9"/>
                  </a:lnTo>
                  <a:lnTo>
                    <a:pt x="152" y="0"/>
                  </a:lnTo>
                  <a:lnTo>
                    <a:pt x="154" y="3"/>
                  </a:lnTo>
                  <a:close/>
                  <a:moveTo>
                    <a:pt x="121" y="12"/>
                  </a:moveTo>
                  <a:lnTo>
                    <a:pt x="119" y="12"/>
                  </a:lnTo>
                  <a:lnTo>
                    <a:pt x="120" y="10"/>
                  </a:lnTo>
                  <a:lnTo>
                    <a:pt x="121" y="12"/>
                  </a:lnTo>
                  <a:close/>
                  <a:moveTo>
                    <a:pt x="119" y="12"/>
                  </a:moveTo>
                  <a:cubicBezTo>
                    <a:pt x="119" y="12"/>
                    <a:pt x="97" y="10"/>
                    <a:pt x="89" y="12"/>
                  </a:cubicBezTo>
                  <a:lnTo>
                    <a:pt x="87" y="9"/>
                  </a:lnTo>
                  <a:cubicBezTo>
                    <a:pt x="97" y="6"/>
                    <a:pt x="120" y="9"/>
                    <a:pt x="120" y="9"/>
                  </a:cubicBezTo>
                  <a:lnTo>
                    <a:pt x="119" y="12"/>
                  </a:lnTo>
                  <a:close/>
                  <a:moveTo>
                    <a:pt x="89" y="12"/>
                  </a:moveTo>
                  <a:cubicBezTo>
                    <a:pt x="85" y="13"/>
                    <a:pt x="82" y="13"/>
                    <a:pt x="79" y="13"/>
                  </a:cubicBezTo>
                  <a:lnTo>
                    <a:pt x="80" y="9"/>
                  </a:lnTo>
                  <a:cubicBezTo>
                    <a:pt x="82" y="9"/>
                    <a:pt x="84" y="10"/>
                    <a:pt x="87" y="9"/>
                  </a:cubicBezTo>
                  <a:lnTo>
                    <a:pt x="89" y="12"/>
                  </a:lnTo>
                  <a:close/>
                  <a:moveTo>
                    <a:pt x="79" y="13"/>
                  </a:moveTo>
                  <a:cubicBezTo>
                    <a:pt x="75" y="12"/>
                    <a:pt x="71" y="12"/>
                    <a:pt x="63" y="15"/>
                  </a:cubicBezTo>
                  <a:lnTo>
                    <a:pt x="61" y="12"/>
                  </a:lnTo>
                  <a:cubicBezTo>
                    <a:pt x="70" y="9"/>
                    <a:pt x="75" y="9"/>
                    <a:pt x="80" y="9"/>
                  </a:cubicBezTo>
                  <a:lnTo>
                    <a:pt x="79" y="13"/>
                  </a:lnTo>
                  <a:close/>
                  <a:moveTo>
                    <a:pt x="63" y="15"/>
                  </a:moveTo>
                  <a:cubicBezTo>
                    <a:pt x="49" y="22"/>
                    <a:pt x="24" y="25"/>
                    <a:pt x="24" y="25"/>
                  </a:cubicBezTo>
                  <a:lnTo>
                    <a:pt x="23" y="22"/>
                  </a:lnTo>
                  <a:cubicBezTo>
                    <a:pt x="23" y="22"/>
                    <a:pt x="47" y="18"/>
                    <a:pt x="61" y="12"/>
                  </a:cubicBezTo>
                  <a:lnTo>
                    <a:pt x="63" y="15"/>
                  </a:lnTo>
                  <a:close/>
                  <a:moveTo>
                    <a:pt x="24" y="25"/>
                  </a:moveTo>
                  <a:lnTo>
                    <a:pt x="23" y="25"/>
                  </a:lnTo>
                  <a:lnTo>
                    <a:pt x="23" y="24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Freeform 1458"/>
            <p:cNvSpPr>
              <a:spLocks noEditPoints="1"/>
            </p:cNvSpPr>
            <p:nvPr/>
          </p:nvSpPr>
          <p:spPr bwMode="auto">
            <a:xfrm>
              <a:off x="3562" y="3372"/>
              <a:ext cx="396" cy="59"/>
            </a:xfrm>
            <a:custGeom>
              <a:avLst/>
              <a:gdLst>
                <a:gd name="T0" fmla="*/ 17 w 232"/>
                <a:gd name="T1" fmla="*/ 52 h 34"/>
                <a:gd name="T2" fmla="*/ 29 w 232"/>
                <a:gd name="T3" fmla="*/ 49 h 34"/>
                <a:gd name="T4" fmla="*/ 17 w 232"/>
                <a:gd name="T5" fmla="*/ 52 h 34"/>
                <a:gd name="T6" fmla="*/ 50 w 232"/>
                <a:gd name="T7" fmla="*/ 69 h 34"/>
                <a:gd name="T8" fmla="*/ 34 w 232"/>
                <a:gd name="T9" fmla="*/ 66 h 34"/>
                <a:gd name="T10" fmla="*/ 61 w 232"/>
                <a:gd name="T11" fmla="*/ 82 h 34"/>
                <a:gd name="T12" fmla="*/ 70 w 232"/>
                <a:gd name="T13" fmla="*/ 78 h 34"/>
                <a:gd name="T14" fmla="*/ 61 w 232"/>
                <a:gd name="T15" fmla="*/ 82 h 34"/>
                <a:gd name="T16" fmla="*/ 135 w 232"/>
                <a:gd name="T17" fmla="*/ 85 h 34"/>
                <a:gd name="T18" fmla="*/ 96 w 232"/>
                <a:gd name="T19" fmla="*/ 82 h 34"/>
                <a:gd name="T20" fmla="*/ 157 w 232"/>
                <a:gd name="T21" fmla="*/ 94 h 34"/>
                <a:gd name="T22" fmla="*/ 160 w 232"/>
                <a:gd name="T23" fmla="*/ 87 h 34"/>
                <a:gd name="T24" fmla="*/ 157 w 232"/>
                <a:gd name="T25" fmla="*/ 94 h 34"/>
                <a:gd name="T26" fmla="*/ 222 w 232"/>
                <a:gd name="T27" fmla="*/ 94 h 34"/>
                <a:gd name="T28" fmla="*/ 181 w 232"/>
                <a:gd name="T29" fmla="*/ 90 h 34"/>
                <a:gd name="T30" fmla="*/ 317 w 232"/>
                <a:gd name="T31" fmla="*/ 99 h 34"/>
                <a:gd name="T32" fmla="*/ 317 w 232"/>
                <a:gd name="T33" fmla="*/ 94 h 34"/>
                <a:gd name="T34" fmla="*/ 317 w 232"/>
                <a:gd name="T35" fmla="*/ 99 h 34"/>
                <a:gd name="T36" fmla="*/ 382 w 232"/>
                <a:gd name="T37" fmla="*/ 94 h 34"/>
                <a:gd name="T38" fmla="*/ 341 w 232"/>
                <a:gd name="T39" fmla="*/ 90 h 34"/>
                <a:gd name="T40" fmla="*/ 411 w 232"/>
                <a:gd name="T41" fmla="*/ 102 h 34"/>
                <a:gd name="T42" fmla="*/ 413 w 232"/>
                <a:gd name="T43" fmla="*/ 94 h 34"/>
                <a:gd name="T44" fmla="*/ 411 w 232"/>
                <a:gd name="T45" fmla="*/ 102 h 34"/>
                <a:gd name="T46" fmla="*/ 486 w 232"/>
                <a:gd name="T47" fmla="*/ 90 h 34"/>
                <a:gd name="T48" fmla="*/ 454 w 232"/>
                <a:gd name="T49" fmla="*/ 94 h 34"/>
                <a:gd name="T50" fmla="*/ 519 w 232"/>
                <a:gd name="T51" fmla="*/ 94 h 34"/>
                <a:gd name="T52" fmla="*/ 515 w 232"/>
                <a:gd name="T53" fmla="*/ 85 h 34"/>
                <a:gd name="T54" fmla="*/ 519 w 232"/>
                <a:gd name="T55" fmla="*/ 94 h 34"/>
                <a:gd name="T56" fmla="*/ 603 w 232"/>
                <a:gd name="T57" fmla="*/ 73 h 34"/>
                <a:gd name="T58" fmla="*/ 562 w 232"/>
                <a:gd name="T59" fmla="*/ 78 h 34"/>
                <a:gd name="T60" fmla="*/ 655 w 232"/>
                <a:gd name="T61" fmla="*/ 73 h 34"/>
                <a:gd name="T62" fmla="*/ 661 w 232"/>
                <a:gd name="T63" fmla="*/ 69 h 34"/>
                <a:gd name="T64" fmla="*/ 655 w 232"/>
                <a:gd name="T65" fmla="*/ 69 h 34"/>
                <a:gd name="T66" fmla="*/ 661 w 232"/>
                <a:gd name="T67" fmla="*/ 49 h 34"/>
                <a:gd name="T68" fmla="*/ 650 w 232"/>
                <a:gd name="T69" fmla="*/ 69 h 34"/>
                <a:gd name="T70" fmla="*/ 673 w 232"/>
                <a:gd name="T71" fmla="*/ 52 h 34"/>
                <a:gd name="T72" fmla="*/ 664 w 232"/>
                <a:gd name="T73" fmla="*/ 52 h 34"/>
                <a:gd name="T74" fmla="*/ 673 w 232"/>
                <a:gd name="T75" fmla="*/ 49 h 34"/>
                <a:gd name="T76" fmla="*/ 650 w 232"/>
                <a:gd name="T77" fmla="*/ 30 h 34"/>
                <a:gd name="T78" fmla="*/ 644 w 232"/>
                <a:gd name="T79" fmla="*/ 33 h 34"/>
                <a:gd name="T80" fmla="*/ 647 w 232"/>
                <a:gd name="T81" fmla="*/ 28 h 34"/>
                <a:gd name="T82" fmla="*/ 585 w 232"/>
                <a:gd name="T83" fmla="*/ 24 h 34"/>
                <a:gd name="T84" fmla="*/ 585 w 232"/>
                <a:gd name="T85" fmla="*/ 24 h 34"/>
                <a:gd name="T86" fmla="*/ 592 w 232"/>
                <a:gd name="T87" fmla="*/ 17 h 34"/>
                <a:gd name="T88" fmla="*/ 515 w 232"/>
                <a:gd name="T89" fmla="*/ 5 h 34"/>
                <a:gd name="T90" fmla="*/ 512 w 232"/>
                <a:gd name="T91" fmla="*/ 12 h 34"/>
                <a:gd name="T92" fmla="*/ 512 w 232"/>
                <a:gd name="T93" fmla="*/ 5 h 34"/>
                <a:gd name="T94" fmla="*/ 341 w 232"/>
                <a:gd name="T95" fmla="*/ 17 h 34"/>
                <a:gd name="T96" fmla="*/ 432 w 232"/>
                <a:gd name="T97" fmla="*/ 12 h 34"/>
                <a:gd name="T98" fmla="*/ 341 w 232"/>
                <a:gd name="T99" fmla="*/ 16 h 34"/>
                <a:gd name="T100" fmla="*/ 271 w 232"/>
                <a:gd name="T101" fmla="*/ 9 h 34"/>
                <a:gd name="T102" fmla="*/ 341 w 232"/>
                <a:gd name="T103" fmla="*/ 17 h 34"/>
                <a:gd name="T104" fmla="*/ 271 w 232"/>
                <a:gd name="T105" fmla="*/ 5 h 34"/>
                <a:gd name="T106" fmla="*/ 201 w 232"/>
                <a:gd name="T107" fmla="*/ 9 h 34"/>
                <a:gd name="T108" fmla="*/ 271 w 232"/>
                <a:gd name="T109" fmla="*/ 9 h 34"/>
                <a:gd name="T110" fmla="*/ 181 w 232"/>
                <a:gd name="T111" fmla="*/ 5 h 34"/>
                <a:gd name="T112" fmla="*/ 178 w 232"/>
                <a:gd name="T113" fmla="*/ 12 h 34"/>
                <a:gd name="T114" fmla="*/ 181 w 232"/>
                <a:gd name="T115" fmla="*/ 5 h 34"/>
                <a:gd name="T116" fmla="*/ 53 w 232"/>
                <a:gd name="T117" fmla="*/ 33 h 34"/>
                <a:gd name="T118" fmla="*/ 143 w 232"/>
                <a:gd name="T119" fmla="*/ 16 h 34"/>
                <a:gd name="T120" fmla="*/ 53 w 232"/>
                <a:gd name="T121" fmla="*/ 30 h 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2"/>
                <a:gd name="T184" fmla="*/ 0 h 34"/>
                <a:gd name="T185" fmla="*/ 232 w 232"/>
                <a:gd name="T186" fmla="*/ 34 h 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2" h="34">
                  <a:moveTo>
                    <a:pt x="18" y="11"/>
                  </a:moveTo>
                  <a:cubicBezTo>
                    <a:pt x="18" y="11"/>
                    <a:pt x="6" y="11"/>
                    <a:pt x="10" y="16"/>
                  </a:cubicBezTo>
                  <a:lnTo>
                    <a:pt x="6" y="17"/>
                  </a:lnTo>
                  <a:cubicBezTo>
                    <a:pt x="0" y="8"/>
                    <a:pt x="18" y="9"/>
                    <a:pt x="18" y="9"/>
                  </a:cubicBezTo>
                  <a:lnTo>
                    <a:pt x="18" y="11"/>
                  </a:lnTo>
                  <a:close/>
                  <a:moveTo>
                    <a:pt x="10" y="16"/>
                  </a:moveTo>
                  <a:cubicBezTo>
                    <a:pt x="13" y="19"/>
                    <a:pt x="12" y="21"/>
                    <a:pt x="12" y="22"/>
                  </a:cubicBezTo>
                  <a:lnTo>
                    <a:pt x="8" y="21"/>
                  </a:lnTo>
                  <a:cubicBezTo>
                    <a:pt x="8" y="20"/>
                    <a:pt x="9" y="19"/>
                    <a:pt x="6" y="17"/>
                  </a:cubicBezTo>
                  <a:lnTo>
                    <a:pt x="10" y="16"/>
                  </a:lnTo>
                  <a:close/>
                  <a:moveTo>
                    <a:pt x="12" y="22"/>
                  </a:moveTo>
                  <a:cubicBezTo>
                    <a:pt x="12" y="22"/>
                    <a:pt x="12" y="22"/>
                    <a:pt x="17" y="23"/>
                  </a:cubicBezTo>
                  <a:lnTo>
                    <a:pt x="16" y="25"/>
                  </a:lnTo>
                  <a:cubicBezTo>
                    <a:pt x="7" y="23"/>
                    <a:pt x="7" y="23"/>
                    <a:pt x="8" y="21"/>
                  </a:cubicBezTo>
                  <a:lnTo>
                    <a:pt x="12" y="22"/>
                  </a:lnTo>
                  <a:close/>
                  <a:moveTo>
                    <a:pt x="17" y="23"/>
                  </a:moveTo>
                  <a:cubicBezTo>
                    <a:pt x="23" y="25"/>
                    <a:pt x="24" y="25"/>
                    <a:pt x="24" y="26"/>
                  </a:cubicBezTo>
                  <a:lnTo>
                    <a:pt x="21" y="27"/>
                  </a:lnTo>
                  <a:cubicBezTo>
                    <a:pt x="21" y="27"/>
                    <a:pt x="21" y="27"/>
                    <a:pt x="16" y="25"/>
                  </a:cubicBezTo>
                  <a:lnTo>
                    <a:pt x="17" y="23"/>
                  </a:lnTo>
                  <a:close/>
                  <a:moveTo>
                    <a:pt x="24" y="26"/>
                  </a:moveTo>
                  <a:cubicBezTo>
                    <a:pt x="25" y="26"/>
                    <a:pt x="25" y="26"/>
                    <a:pt x="33" y="27"/>
                  </a:cubicBezTo>
                  <a:lnTo>
                    <a:pt x="32" y="29"/>
                  </a:lnTo>
                  <a:cubicBezTo>
                    <a:pt x="22" y="28"/>
                    <a:pt x="22" y="28"/>
                    <a:pt x="21" y="27"/>
                  </a:cubicBezTo>
                  <a:lnTo>
                    <a:pt x="24" y="26"/>
                  </a:lnTo>
                  <a:close/>
                  <a:moveTo>
                    <a:pt x="33" y="27"/>
                  </a:moveTo>
                  <a:cubicBezTo>
                    <a:pt x="42" y="28"/>
                    <a:pt x="44" y="28"/>
                    <a:pt x="46" y="28"/>
                  </a:cubicBezTo>
                  <a:lnTo>
                    <a:pt x="45" y="31"/>
                  </a:lnTo>
                  <a:cubicBezTo>
                    <a:pt x="43" y="30"/>
                    <a:pt x="42" y="30"/>
                    <a:pt x="32" y="29"/>
                  </a:cubicBezTo>
                  <a:lnTo>
                    <a:pt x="33" y="27"/>
                  </a:lnTo>
                  <a:close/>
                  <a:moveTo>
                    <a:pt x="46" y="28"/>
                  </a:moveTo>
                  <a:cubicBezTo>
                    <a:pt x="47" y="28"/>
                    <a:pt x="49" y="29"/>
                    <a:pt x="55" y="29"/>
                  </a:cubicBezTo>
                  <a:lnTo>
                    <a:pt x="54" y="31"/>
                  </a:lnTo>
                  <a:cubicBezTo>
                    <a:pt x="48" y="31"/>
                    <a:pt x="47" y="31"/>
                    <a:pt x="45" y="31"/>
                  </a:cubicBezTo>
                  <a:lnTo>
                    <a:pt x="46" y="28"/>
                  </a:lnTo>
                  <a:close/>
                  <a:moveTo>
                    <a:pt x="55" y="29"/>
                  </a:moveTo>
                  <a:cubicBezTo>
                    <a:pt x="57" y="29"/>
                    <a:pt x="60" y="30"/>
                    <a:pt x="62" y="30"/>
                  </a:cubicBezTo>
                  <a:lnTo>
                    <a:pt x="61" y="32"/>
                  </a:lnTo>
                  <a:cubicBezTo>
                    <a:pt x="59" y="32"/>
                    <a:pt x="57" y="32"/>
                    <a:pt x="54" y="31"/>
                  </a:cubicBezTo>
                  <a:lnTo>
                    <a:pt x="55" y="29"/>
                  </a:lnTo>
                  <a:close/>
                  <a:moveTo>
                    <a:pt x="62" y="30"/>
                  </a:moveTo>
                  <a:cubicBezTo>
                    <a:pt x="68" y="31"/>
                    <a:pt x="68" y="31"/>
                    <a:pt x="76" y="31"/>
                  </a:cubicBezTo>
                  <a:lnTo>
                    <a:pt x="76" y="33"/>
                  </a:lnTo>
                  <a:cubicBezTo>
                    <a:pt x="68" y="33"/>
                    <a:pt x="68" y="33"/>
                    <a:pt x="61" y="32"/>
                  </a:cubicBezTo>
                  <a:lnTo>
                    <a:pt x="62" y="30"/>
                  </a:lnTo>
                  <a:close/>
                  <a:moveTo>
                    <a:pt x="76" y="31"/>
                  </a:moveTo>
                  <a:lnTo>
                    <a:pt x="109" y="31"/>
                  </a:lnTo>
                  <a:lnTo>
                    <a:pt x="109" y="33"/>
                  </a:lnTo>
                  <a:lnTo>
                    <a:pt x="76" y="33"/>
                  </a:lnTo>
                  <a:lnTo>
                    <a:pt x="76" y="31"/>
                  </a:lnTo>
                  <a:close/>
                  <a:moveTo>
                    <a:pt x="109" y="31"/>
                  </a:moveTo>
                  <a:cubicBezTo>
                    <a:pt x="114" y="31"/>
                    <a:pt x="116" y="31"/>
                    <a:pt x="117" y="30"/>
                  </a:cubicBezTo>
                  <a:lnTo>
                    <a:pt x="118" y="33"/>
                  </a:lnTo>
                  <a:cubicBezTo>
                    <a:pt x="116" y="33"/>
                    <a:pt x="114" y="33"/>
                    <a:pt x="109" y="33"/>
                  </a:cubicBezTo>
                  <a:lnTo>
                    <a:pt x="109" y="31"/>
                  </a:lnTo>
                  <a:close/>
                  <a:moveTo>
                    <a:pt x="117" y="30"/>
                  </a:moveTo>
                  <a:cubicBezTo>
                    <a:pt x="120" y="30"/>
                    <a:pt x="121" y="30"/>
                    <a:pt x="131" y="31"/>
                  </a:cubicBezTo>
                  <a:lnTo>
                    <a:pt x="131" y="33"/>
                  </a:lnTo>
                  <a:cubicBezTo>
                    <a:pt x="121" y="32"/>
                    <a:pt x="120" y="32"/>
                    <a:pt x="118" y="33"/>
                  </a:cubicBezTo>
                  <a:lnTo>
                    <a:pt x="117" y="30"/>
                  </a:lnTo>
                  <a:close/>
                  <a:moveTo>
                    <a:pt x="131" y="31"/>
                  </a:moveTo>
                  <a:cubicBezTo>
                    <a:pt x="138" y="31"/>
                    <a:pt x="140" y="31"/>
                    <a:pt x="142" y="31"/>
                  </a:cubicBezTo>
                  <a:lnTo>
                    <a:pt x="141" y="34"/>
                  </a:lnTo>
                  <a:cubicBezTo>
                    <a:pt x="140" y="33"/>
                    <a:pt x="137" y="33"/>
                    <a:pt x="131" y="33"/>
                  </a:cubicBezTo>
                  <a:lnTo>
                    <a:pt x="131" y="31"/>
                  </a:lnTo>
                  <a:close/>
                  <a:moveTo>
                    <a:pt x="142" y="31"/>
                  </a:moveTo>
                  <a:cubicBezTo>
                    <a:pt x="144" y="32"/>
                    <a:pt x="145" y="32"/>
                    <a:pt x="156" y="31"/>
                  </a:cubicBezTo>
                  <a:lnTo>
                    <a:pt x="156" y="34"/>
                  </a:lnTo>
                  <a:cubicBezTo>
                    <a:pt x="145" y="34"/>
                    <a:pt x="144" y="34"/>
                    <a:pt x="141" y="34"/>
                  </a:cubicBezTo>
                  <a:lnTo>
                    <a:pt x="142" y="31"/>
                  </a:lnTo>
                  <a:close/>
                  <a:moveTo>
                    <a:pt x="156" y="31"/>
                  </a:moveTo>
                  <a:cubicBezTo>
                    <a:pt x="164" y="31"/>
                    <a:pt x="165" y="31"/>
                    <a:pt x="167" y="30"/>
                  </a:cubicBezTo>
                  <a:lnTo>
                    <a:pt x="169" y="32"/>
                  </a:lnTo>
                  <a:cubicBezTo>
                    <a:pt x="167" y="32"/>
                    <a:pt x="166" y="33"/>
                    <a:pt x="156" y="34"/>
                  </a:cubicBezTo>
                  <a:lnTo>
                    <a:pt x="156" y="31"/>
                  </a:lnTo>
                  <a:close/>
                  <a:moveTo>
                    <a:pt x="167" y="30"/>
                  </a:moveTo>
                  <a:cubicBezTo>
                    <a:pt x="168" y="29"/>
                    <a:pt x="170" y="29"/>
                    <a:pt x="177" y="28"/>
                  </a:cubicBezTo>
                  <a:lnTo>
                    <a:pt x="178" y="31"/>
                  </a:lnTo>
                  <a:cubicBezTo>
                    <a:pt x="171" y="31"/>
                    <a:pt x="170" y="31"/>
                    <a:pt x="169" y="32"/>
                  </a:cubicBezTo>
                  <a:lnTo>
                    <a:pt x="167" y="30"/>
                  </a:lnTo>
                  <a:close/>
                  <a:moveTo>
                    <a:pt x="177" y="28"/>
                  </a:moveTo>
                  <a:cubicBezTo>
                    <a:pt x="186" y="28"/>
                    <a:pt x="189" y="27"/>
                    <a:pt x="193" y="26"/>
                  </a:cubicBezTo>
                  <a:lnTo>
                    <a:pt x="195" y="28"/>
                  </a:lnTo>
                  <a:cubicBezTo>
                    <a:pt x="190" y="29"/>
                    <a:pt x="187" y="30"/>
                    <a:pt x="178" y="31"/>
                  </a:cubicBezTo>
                  <a:lnTo>
                    <a:pt x="177" y="28"/>
                  </a:lnTo>
                  <a:close/>
                  <a:moveTo>
                    <a:pt x="193" y="26"/>
                  </a:moveTo>
                  <a:cubicBezTo>
                    <a:pt x="196" y="26"/>
                    <a:pt x="200" y="25"/>
                    <a:pt x="207" y="24"/>
                  </a:cubicBezTo>
                  <a:lnTo>
                    <a:pt x="208" y="26"/>
                  </a:lnTo>
                  <a:cubicBezTo>
                    <a:pt x="201" y="27"/>
                    <a:pt x="198" y="28"/>
                    <a:pt x="195" y="28"/>
                  </a:cubicBezTo>
                  <a:lnTo>
                    <a:pt x="193" y="26"/>
                  </a:lnTo>
                  <a:close/>
                  <a:moveTo>
                    <a:pt x="207" y="24"/>
                  </a:moveTo>
                  <a:cubicBezTo>
                    <a:pt x="224" y="22"/>
                    <a:pt x="225" y="22"/>
                    <a:pt x="225" y="22"/>
                  </a:cubicBezTo>
                  <a:lnTo>
                    <a:pt x="225" y="24"/>
                  </a:lnTo>
                  <a:cubicBezTo>
                    <a:pt x="225" y="24"/>
                    <a:pt x="224" y="24"/>
                    <a:pt x="208" y="26"/>
                  </a:cubicBezTo>
                  <a:lnTo>
                    <a:pt x="207" y="24"/>
                  </a:lnTo>
                  <a:close/>
                  <a:moveTo>
                    <a:pt x="227" y="23"/>
                  </a:moveTo>
                  <a:lnTo>
                    <a:pt x="227" y="24"/>
                  </a:lnTo>
                  <a:lnTo>
                    <a:pt x="225" y="24"/>
                  </a:lnTo>
                  <a:lnTo>
                    <a:pt x="225" y="23"/>
                  </a:lnTo>
                  <a:lnTo>
                    <a:pt x="227" y="23"/>
                  </a:lnTo>
                  <a:close/>
                  <a:moveTo>
                    <a:pt x="223" y="23"/>
                  </a:moveTo>
                  <a:lnTo>
                    <a:pt x="227" y="16"/>
                  </a:lnTo>
                  <a:lnTo>
                    <a:pt x="231" y="17"/>
                  </a:lnTo>
                  <a:lnTo>
                    <a:pt x="227" y="23"/>
                  </a:lnTo>
                  <a:lnTo>
                    <a:pt x="223" y="23"/>
                  </a:lnTo>
                  <a:close/>
                  <a:moveTo>
                    <a:pt x="231" y="16"/>
                  </a:moveTo>
                  <a:lnTo>
                    <a:pt x="232" y="16"/>
                  </a:lnTo>
                  <a:lnTo>
                    <a:pt x="231" y="17"/>
                  </a:lnTo>
                  <a:lnTo>
                    <a:pt x="229" y="16"/>
                  </a:lnTo>
                  <a:lnTo>
                    <a:pt x="231" y="16"/>
                  </a:lnTo>
                  <a:close/>
                  <a:moveTo>
                    <a:pt x="228" y="17"/>
                  </a:moveTo>
                  <a:lnTo>
                    <a:pt x="220" y="11"/>
                  </a:lnTo>
                  <a:lnTo>
                    <a:pt x="223" y="10"/>
                  </a:lnTo>
                  <a:lnTo>
                    <a:pt x="231" y="16"/>
                  </a:lnTo>
                  <a:lnTo>
                    <a:pt x="228" y="17"/>
                  </a:lnTo>
                  <a:close/>
                  <a:moveTo>
                    <a:pt x="222" y="9"/>
                  </a:moveTo>
                  <a:lnTo>
                    <a:pt x="223" y="10"/>
                  </a:lnTo>
                  <a:lnTo>
                    <a:pt x="221" y="10"/>
                  </a:lnTo>
                  <a:lnTo>
                    <a:pt x="222" y="9"/>
                  </a:lnTo>
                  <a:close/>
                  <a:moveTo>
                    <a:pt x="221" y="11"/>
                  </a:moveTo>
                  <a:lnTo>
                    <a:pt x="202" y="8"/>
                  </a:lnTo>
                  <a:lnTo>
                    <a:pt x="203" y="6"/>
                  </a:lnTo>
                  <a:lnTo>
                    <a:pt x="222" y="9"/>
                  </a:lnTo>
                  <a:lnTo>
                    <a:pt x="221" y="11"/>
                  </a:lnTo>
                  <a:close/>
                  <a:moveTo>
                    <a:pt x="202" y="8"/>
                  </a:moveTo>
                  <a:lnTo>
                    <a:pt x="201" y="8"/>
                  </a:lnTo>
                  <a:lnTo>
                    <a:pt x="202" y="7"/>
                  </a:lnTo>
                  <a:lnTo>
                    <a:pt x="202" y="8"/>
                  </a:lnTo>
                  <a:close/>
                  <a:moveTo>
                    <a:pt x="201" y="8"/>
                  </a:moveTo>
                  <a:lnTo>
                    <a:pt x="176" y="4"/>
                  </a:lnTo>
                  <a:lnTo>
                    <a:pt x="177" y="2"/>
                  </a:lnTo>
                  <a:lnTo>
                    <a:pt x="203" y="6"/>
                  </a:lnTo>
                  <a:lnTo>
                    <a:pt x="201" y="8"/>
                  </a:lnTo>
                  <a:close/>
                  <a:moveTo>
                    <a:pt x="176" y="2"/>
                  </a:moveTo>
                  <a:lnTo>
                    <a:pt x="177" y="2"/>
                  </a:lnTo>
                  <a:lnTo>
                    <a:pt x="176" y="3"/>
                  </a:lnTo>
                  <a:lnTo>
                    <a:pt x="176" y="2"/>
                  </a:lnTo>
                  <a:close/>
                  <a:moveTo>
                    <a:pt x="176" y="4"/>
                  </a:moveTo>
                  <a:cubicBezTo>
                    <a:pt x="176" y="4"/>
                    <a:pt x="160" y="3"/>
                    <a:pt x="148" y="4"/>
                  </a:cubicBezTo>
                  <a:lnTo>
                    <a:pt x="147" y="2"/>
                  </a:lnTo>
                  <a:cubicBezTo>
                    <a:pt x="160" y="0"/>
                    <a:pt x="176" y="2"/>
                    <a:pt x="176" y="2"/>
                  </a:cubicBezTo>
                  <a:lnTo>
                    <a:pt x="176" y="4"/>
                  </a:lnTo>
                  <a:close/>
                  <a:moveTo>
                    <a:pt x="148" y="4"/>
                  </a:moveTo>
                  <a:cubicBezTo>
                    <a:pt x="135" y="6"/>
                    <a:pt x="117" y="6"/>
                    <a:pt x="117" y="6"/>
                  </a:cubicBezTo>
                  <a:lnTo>
                    <a:pt x="117" y="3"/>
                  </a:lnTo>
                  <a:cubicBezTo>
                    <a:pt x="117" y="3"/>
                    <a:pt x="135" y="3"/>
                    <a:pt x="147" y="2"/>
                  </a:cubicBezTo>
                  <a:lnTo>
                    <a:pt x="148" y="4"/>
                  </a:lnTo>
                  <a:close/>
                  <a:moveTo>
                    <a:pt x="117" y="6"/>
                  </a:moveTo>
                  <a:lnTo>
                    <a:pt x="117" y="6"/>
                  </a:lnTo>
                  <a:lnTo>
                    <a:pt x="117" y="5"/>
                  </a:lnTo>
                  <a:lnTo>
                    <a:pt x="117" y="6"/>
                  </a:lnTo>
                  <a:close/>
                  <a:moveTo>
                    <a:pt x="117" y="6"/>
                  </a:moveTo>
                  <a:lnTo>
                    <a:pt x="93" y="3"/>
                  </a:lnTo>
                  <a:lnTo>
                    <a:pt x="93" y="1"/>
                  </a:lnTo>
                  <a:lnTo>
                    <a:pt x="118" y="3"/>
                  </a:lnTo>
                  <a:lnTo>
                    <a:pt x="117" y="6"/>
                  </a:lnTo>
                  <a:close/>
                  <a:moveTo>
                    <a:pt x="93" y="1"/>
                  </a:moveTo>
                  <a:lnTo>
                    <a:pt x="93" y="1"/>
                  </a:lnTo>
                  <a:lnTo>
                    <a:pt x="93" y="2"/>
                  </a:lnTo>
                  <a:lnTo>
                    <a:pt x="93" y="1"/>
                  </a:lnTo>
                  <a:close/>
                  <a:moveTo>
                    <a:pt x="93" y="3"/>
                  </a:moveTo>
                  <a:cubicBezTo>
                    <a:pt x="93" y="3"/>
                    <a:pt x="75" y="2"/>
                    <a:pt x="69" y="3"/>
                  </a:cubicBezTo>
                  <a:lnTo>
                    <a:pt x="68" y="1"/>
                  </a:lnTo>
                  <a:cubicBezTo>
                    <a:pt x="75" y="0"/>
                    <a:pt x="93" y="1"/>
                    <a:pt x="93" y="1"/>
                  </a:cubicBezTo>
                  <a:lnTo>
                    <a:pt x="93" y="3"/>
                  </a:lnTo>
                  <a:close/>
                  <a:moveTo>
                    <a:pt x="69" y="3"/>
                  </a:moveTo>
                  <a:cubicBezTo>
                    <a:pt x="66" y="4"/>
                    <a:pt x="64" y="4"/>
                    <a:pt x="61" y="4"/>
                  </a:cubicBezTo>
                  <a:lnTo>
                    <a:pt x="62" y="2"/>
                  </a:lnTo>
                  <a:cubicBezTo>
                    <a:pt x="63" y="2"/>
                    <a:pt x="65" y="2"/>
                    <a:pt x="68" y="1"/>
                  </a:cubicBezTo>
                  <a:lnTo>
                    <a:pt x="69" y="3"/>
                  </a:lnTo>
                  <a:close/>
                  <a:moveTo>
                    <a:pt x="61" y="4"/>
                  </a:moveTo>
                  <a:cubicBezTo>
                    <a:pt x="58" y="4"/>
                    <a:pt x="55" y="3"/>
                    <a:pt x="49" y="5"/>
                  </a:cubicBezTo>
                  <a:lnTo>
                    <a:pt x="47" y="4"/>
                  </a:lnTo>
                  <a:cubicBezTo>
                    <a:pt x="54" y="1"/>
                    <a:pt x="58" y="1"/>
                    <a:pt x="62" y="2"/>
                  </a:cubicBezTo>
                  <a:lnTo>
                    <a:pt x="61" y="4"/>
                  </a:lnTo>
                  <a:close/>
                  <a:moveTo>
                    <a:pt x="49" y="5"/>
                  </a:moveTo>
                  <a:cubicBezTo>
                    <a:pt x="38" y="9"/>
                    <a:pt x="18" y="11"/>
                    <a:pt x="18" y="11"/>
                  </a:cubicBezTo>
                  <a:lnTo>
                    <a:pt x="17" y="9"/>
                  </a:lnTo>
                  <a:cubicBezTo>
                    <a:pt x="17" y="9"/>
                    <a:pt x="36" y="7"/>
                    <a:pt x="47" y="4"/>
                  </a:cubicBezTo>
                  <a:lnTo>
                    <a:pt x="49" y="5"/>
                  </a:lnTo>
                  <a:close/>
                  <a:moveTo>
                    <a:pt x="18" y="11"/>
                  </a:moveTo>
                  <a:lnTo>
                    <a:pt x="18" y="11"/>
                  </a:lnTo>
                  <a:lnTo>
                    <a:pt x="18" y="1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Freeform 1459"/>
            <p:cNvSpPr>
              <a:spLocks/>
            </p:cNvSpPr>
            <p:nvPr/>
          </p:nvSpPr>
          <p:spPr bwMode="auto">
            <a:xfrm>
              <a:off x="3761" y="1921"/>
              <a:ext cx="253" cy="144"/>
            </a:xfrm>
            <a:custGeom>
              <a:avLst/>
              <a:gdLst>
                <a:gd name="T0" fmla="*/ 359 w 148"/>
                <a:gd name="T1" fmla="*/ 78 h 83"/>
                <a:gd name="T2" fmla="*/ 217 w 148"/>
                <a:gd name="T3" fmla="*/ 3 h 83"/>
                <a:gd name="T4" fmla="*/ 116 w 148"/>
                <a:gd name="T5" fmla="*/ 9 h 83"/>
                <a:gd name="T6" fmla="*/ 58 w 148"/>
                <a:gd name="T7" fmla="*/ 50 h 83"/>
                <a:gd name="T8" fmla="*/ 46 w 148"/>
                <a:gd name="T9" fmla="*/ 82 h 83"/>
                <a:gd name="T10" fmla="*/ 15 w 148"/>
                <a:gd name="T11" fmla="*/ 97 h 83"/>
                <a:gd name="T12" fmla="*/ 44 w 148"/>
                <a:gd name="T13" fmla="*/ 118 h 83"/>
                <a:gd name="T14" fmla="*/ 161 w 148"/>
                <a:gd name="T15" fmla="*/ 205 h 83"/>
                <a:gd name="T16" fmla="*/ 296 w 148"/>
                <a:gd name="T17" fmla="*/ 246 h 83"/>
                <a:gd name="T18" fmla="*/ 333 w 148"/>
                <a:gd name="T19" fmla="*/ 250 h 83"/>
                <a:gd name="T20" fmla="*/ 417 w 148"/>
                <a:gd name="T21" fmla="*/ 187 h 83"/>
                <a:gd name="T22" fmla="*/ 395 w 148"/>
                <a:gd name="T23" fmla="*/ 135 h 83"/>
                <a:gd name="T24" fmla="*/ 368 w 148"/>
                <a:gd name="T25" fmla="*/ 115 h 83"/>
                <a:gd name="T26" fmla="*/ 359 w 148"/>
                <a:gd name="T27" fmla="*/ 78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83"/>
                <a:gd name="T44" fmla="*/ 148 w 148"/>
                <a:gd name="T45" fmla="*/ 83 h 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83">
                  <a:moveTo>
                    <a:pt x="123" y="26"/>
                  </a:moveTo>
                  <a:cubicBezTo>
                    <a:pt x="127" y="16"/>
                    <a:pt x="87" y="6"/>
                    <a:pt x="74" y="1"/>
                  </a:cubicBezTo>
                  <a:cubicBezTo>
                    <a:pt x="70" y="0"/>
                    <a:pt x="41" y="0"/>
                    <a:pt x="40" y="3"/>
                  </a:cubicBezTo>
                  <a:cubicBezTo>
                    <a:pt x="38" y="6"/>
                    <a:pt x="23" y="10"/>
                    <a:pt x="20" y="17"/>
                  </a:cubicBezTo>
                  <a:cubicBezTo>
                    <a:pt x="19" y="20"/>
                    <a:pt x="17" y="24"/>
                    <a:pt x="16" y="27"/>
                  </a:cubicBezTo>
                  <a:cubicBezTo>
                    <a:pt x="15" y="31"/>
                    <a:pt x="11" y="31"/>
                    <a:pt x="5" y="32"/>
                  </a:cubicBezTo>
                  <a:cubicBezTo>
                    <a:pt x="0" y="32"/>
                    <a:pt x="15" y="39"/>
                    <a:pt x="15" y="39"/>
                  </a:cubicBezTo>
                  <a:cubicBezTo>
                    <a:pt x="17" y="40"/>
                    <a:pt x="54" y="67"/>
                    <a:pt x="55" y="68"/>
                  </a:cubicBezTo>
                  <a:cubicBezTo>
                    <a:pt x="61" y="74"/>
                    <a:pt x="101" y="82"/>
                    <a:pt x="101" y="82"/>
                  </a:cubicBezTo>
                  <a:cubicBezTo>
                    <a:pt x="103" y="81"/>
                    <a:pt x="112" y="83"/>
                    <a:pt x="114" y="83"/>
                  </a:cubicBezTo>
                  <a:cubicBezTo>
                    <a:pt x="123" y="82"/>
                    <a:pt x="148" y="73"/>
                    <a:pt x="143" y="62"/>
                  </a:cubicBezTo>
                  <a:cubicBezTo>
                    <a:pt x="139" y="55"/>
                    <a:pt x="139" y="50"/>
                    <a:pt x="135" y="45"/>
                  </a:cubicBezTo>
                  <a:cubicBezTo>
                    <a:pt x="134" y="44"/>
                    <a:pt x="126" y="40"/>
                    <a:pt x="126" y="38"/>
                  </a:cubicBezTo>
                  <a:cubicBezTo>
                    <a:pt x="127" y="37"/>
                    <a:pt x="125" y="31"/>
                    <a:pt x="123" y="26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Freeform 1460"/>
            <p:cNvSpPr>
              <a:spLocks/>
            </p:cNvSpPr>
            <p:nvPr/>
          </p:nvSpPr>
          <p:spPr bwMode="auto">
            <a:xfrm>
              <a:off x="3898" y="1662"/>
              <a:ext cx="237" cy="769"/>
            </a:xfrm>
            <a:custGeom>
              <a:avLst/>
              <a:gdLst>
                <a:gd name="T0" fmla="*/ 0 w 139"/>
                <a:gd name="T1" fmla="*/ 0 h 443"/>
                <a:gd name="T2" fmla="*/ 46 w 139"/>
                <a:gd name="T3" fmla="*/ 87 h 443"/>
                <a:gd name="T4" fmla="*/ 94 w 139"/>
                <a:gd name="T5" fmla="*/ 142 h 443"/>
                <a:gd name="T6" fmla="*/ 143 w 139"/>
                <a:gd name="T7" fmla="*/ 144 h 443"/>
                <a:gd name="T8" fmla="*/ 148 w 139"/>
                <a:gd name="T9" fmla="*/ 120 h 443"/>
                <a:gd name="T10" fmla="*/ 172 w 139"/>
                <a:gd name="T11" fmla="*/ 87 h 443"/>
                <a:gd name="T12" fmla="*/ 222 w 139"/>
                <a:gd name="T13" fmla="*/ 36 h 443"/>
                <a:gd name="T14" fmla="*/ 210 w 139"/>
                <a:gd name="T15" fmla="*/ 82 h 443"/>
                <a:gd name="T16" fmla="*/ 206 w 139"/>
                <a:gd name="T17" fmla="*/ 123 h 443"/>
                <a:gd name="T18" fmla="*/ 215 w 139"/>
                <a:gd name="T19" fmla="*/ 154 h 443"/>
                <a:gd name="T20" fmla="*/ 309 w 139"/>
                <a:gd name="T21" fmla="*/ 118 h 443"/>
                <a:gd name="T22" fmla="*/ 404 w 139"/>
                <a:gd name="T23" fmla="*/ 87 h 443"/>
                <a:gd name="T24" fmla="*/ 355 w 139"/>
                <a:gd name="T25" fmla="*/ 127 h 443"/>
                <a:gd name="T26" fmla="*/ 280 w 139"/>
                <a:gd name="T27" fmla="*/ 181 h 443"/>
                <a:gd name="T28" fmla="*/ 251 w 139"/>
                <a:gd name="T29" fmla="*/ 212 h 443"/>
                <a:gd name="T30" fmla="*/ 218 w 139"/>
                <a:gd name="T31" fmla="*/ 253 h 443"/>
                <a:gd name="T32" fmla="*/ 201 w 139"/>
                <a:gd name="T33" fmla="*/ 262 h 443"/>
                <a:gd name="T34" fmla="*/ 181 w 139"/>
                <a:gd name="T35" fmla="*/ 266 h 443"/>
                <a:gd name="T36" fmla="*/ 186 w 139"/>
                <a:gd name="T37" fmla="*/ 431 h 443"/>
                <a:gd name="T38" fmla="*/ 194 w 139"/>
                <a:gd name="T39" fmla="*/ 552 h 443"/>
                <a:gd name="T40" fmla="*/ 218 w 139"/>
                <a:gd name="T41" fmla="*/ 701 h 443"/>
                <a:gd name="T42" fmla="*/ 251 w 139"/>
                <a:gd name="T43" fmla="*/ 852 h 443"/>
                <a:gd name="T44" fmla="*/ 305 w 139"/>
                <a:gd name="T45" fmla="*/ 1281 h 443"/>
                <a:gd name="T46" fmla="*/ 276 w 139"/>
                <a:gd name="T47" fmla="*/ 1335 h 443"/>
                <a:gd name="T48" fmla="*/ 232 w 139"/>
                <a:gd name="T49" fmla="*/ 937 h 443"/>
                <a:gd name="T50" fmla="*/ 210 w 139"/>
                <a:gd name="T51" fmla="*/ 799 h 443"/>
                <a:gd name="T52" fmla="*/ 186 w 139"/>
                <a:gd name="T53" fmla="*/ 700 h 443"/>
                <a:gd name="T54" fmla="*/ 174 w 139"/>
                <a:gd name="T55" fmla="*/ 609 h 443"/>
                <a:gd name="T56" fmla="*/ 160 w 139"/>
                <a:gd name="T57" fmla="*/ 528 h 443"/>
                <a:gd name="T58" fmla="*/ 152 w 139"/>
                <a:gd name="T59" fmla="*/ 451 h 443"/>
                <a:gd name="T60" fmla="*/ 148 w 139"/>
                <a:gd name="T61" fmla="*/ 398 h 443"/>
                <a:gd name="T62" fmla="*/ 143 w 139"/>
                <a:gd name="T63" fmla="*/ 337 h 443"/>
                <a:gd name="T64" fmla="*/ 140 w 139"/>
                <a:gd name="T65" fmla="*/ 271 h 443"/>
                <a:gd name="T66" fmla="*/ 99 w 139"/>
                <a:gd name="T67" fmla="*/ 245 h 443"/>
                <a:gd name="T68" fmla="*/ 0 w 139"/>
                <a:gd name="T69" fmla="*/ 0 h 4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443"/>
                <a:gd name="T107" fmla="*/ 139 w 139"/>
                <a:gd name="T108" fmla="*/ 443 h 4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443">
                  <a:moveTo>
                    <a:pt x="0" y="0"/>
                  </a:moveTo>
                  <a:cubicBezTo>
                    <a:pt x="5" y="10"/>
                    <a:pt x="10" y="19"/>
                    <a:pt x="16" y="29"/>
                  </a:cubicBezTo>
                  <a:cubicBezTo>
                    <a:pt x="22" y="32"/>
                    <a:pt x="26" y="43"/>
                    <a:pt x="32" y="47"/>
                  </a:cubicBezTo>
                  <a:lnTo>
                    <a:pt x="49" y="48"/>
                  </a:lnTo>
                  <a:lnTo>
                    <a:pt x="51" y="40"/>
                  </a:lnTo>
                  <a:lnTo>
                    <a:pt x="59" y="29"/>
                  </a:lnTo>
                  <a:lnTo>
                    <a:pt x="76" y="12"/>
                  </a:lnTo>
                  <a:lnTo>
                    <a:pt x="72" y="27"/>
                  </a:lnTo>
                  <a:lnTo>
                    <a:pt x="71" y="41"/>
                  </a:lnTo>
                  <a:lnTo>
                    <a:pt x="74" y="51"/>
                  </a:lnTo>
                  <a:cubicBezTo>
                    <a:pt x="77" y="64"/>
                    <a:pt x="104" y="40"/>
                    <a:pt x="106" y="39"/>
                  </a:cubicBezTo>
                  <a:lnTo>
                    <a:pt x="139" y="29"/>
                  </a:lnTo>
                  <a:lnTo>
                    <a:pt x="122" y="42"/>
                  </a:lnTo>
                  <a:lnTo>
                    <a:pt x="96" y="60"/>
                  </a:lnTo>
                  <a:lnTo>
                    <a:pt x="86" y="70"/>
                  </a:lnTo>
                  <a:cubicBezTo>
                    <a:pt x="80" y="77"/>
                    <a:pt x="82" y="81"/>
                    <a:pt x="75" y="84"/>
                  </a:cubicBezTo>
                  <a:lnTo>
                    <a:pt x="69" y="87"/>
                  </a:lnTo>
                  <a:lnTo>
                    <a:pt x="62" y="88"/>
                  </a:lnTo>
                  <a:cubicBezTo>
                    <a:pt x="62" y="88"/>
                    <a:pt x="61" y="118"/>
                    <a:pt x="64" y="143"/>
                  </a:cubicBezTo>
                  <a:cubicBezTo>
                    <a:pt x="66" y="169"/>
                    <a:pt x="64" y="158"/>
                    <a:pt x="67" y="183"/>
                  </a:cubicBezTo>
                  <a:cubicBezTo>
                    <a:pt x="71" y="207"/>
                    <a:pt x="70" y="220"/>
                    <a:pt x="75" y="233"/>
                  </a:cubicBezTo>
                  <a:cubicBezTo>
                    <a:pt x="81" y="246"/>
                    <a:pt x="86" y="282"/>
                    <a:pt x="86" y="283"/>
                  </a:cubicBezTo>
                  <a:lnTo>
                    <a:pt x="105" y="425"/>
                  </a:lnTo>
                  <a:lnTo>
                    <a:pt x="95" y="443"/>
                  </a:lnTo>
                  <a:lnTo>
                    <a:pt x="80" y="311"/>
                  </a:lnTo>
                  <a:lnTo>
                    <a:pt x="72" y="265"/>
                  </a:lnTo>
                  <a:lnTo>
                    <a:pt x="64" y="232"/>
                  </a:lnTo>
                  <a:cubicBezTo>
                    <a:pt x="64" y="232"/>
                    <a:pt x="63" y="212"/>
                    <a:pt x="60" y="202"/>
                  </a:cubicBezTo>
                  <a:cubicBezTo>
                    <a:pt x="56" y="192"/>
                    <a:pt x="55" y="177"/>
                    <a:pt x="55" y="175"/>
                  </a:cubicBezTo>
                  <a:lnTo>
                    <a:pt x="52" y="150"/>
                  </a:lnTo>
                  <a:lnTo>
                    <a:pt x="51" y="132"/>
                  </a:lnTo>
                  <a:lnTo>
                    <a:pt x="49" y="112"/>
                  </a:lnTo>
                  <a:lnTo>
                    <a:pt x="48" y="90"/>
                  </a:lnTo>
                  <a:cubicBezTo>
                    <a:pt x="43" y="85"/>
                    <a:pt x="38" y="86"/>
                    <a:pt x="34" y="81"/>
                  </a:cubicBezTo>
                  <a:cubicBezTo>
                    <a:pt x="28" y="50"/>
                    <a:pt x="6" y="34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Freeform 1461"/>
            <p:cNvSpPr>
              <a:spLocks/>
            </p:cNvSpPr>
            <p:nvPr/>
          </p:nvSpPr>
          <p:spPr bwMode="auto">
            <a:xfrm>
              <a:off x="4016" y="1867"/>
              <a:ext cx="158" cy="141"/>
            </a:xfrm>
            <a:custGeom>
              <a:avLst/>
              <a:gdLst>
                <a:gd name="T0" fmla="*/ 3 w 93"/>
                <a:gd name="T1" fmla="*/ 111 h 81"/>
                <a:gd name="T2" fmla="*/ 219 w 93"/>
                <a:gd name="T3" fmla="*/ 99 h 81"/>
                <a:gd name="T4" fmla="*/ 255 w 93"/>
                <a:gd name="T5" fmla="*/ 155 h 81"/>
                <a:gd name="T6" fmla="*/ 228 w 93"/>
                <a:gd name="T7" fmla="*/ 179 h 81"/>
                <a:gd name="T8" fmla="*/ 150 w 93"/>
                <a:gd name="T9" fmla="*/ 230 h 81"/>
                <a:gd name="T10" fmla="*/ 41 w 93"/>
                <a:gd name="T11" fmla="*/ 225 h 81"/>
                <a:gd name="T12" fmla="*/ 3 w 93"/>
                <a:gd name="T13" fmla="*/ 172 h 81"/>
                <a:gd name="T14" fmla="*/ 3 w 93"/>
                <a:gd name="T15" fmla="*/ 111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"/>
                <a:gd name="T25" fmla="*/ 0 h 81"/>
                <a:gd name="T26" fmla="*/ 93 w 93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" h="81">
                  <a:moveTo>
                    <a:pt x="1" y="37"/>
                  </a:moveTo>
                  <a:cubicBezTo>
                    <a:pt x="27" y="17"/>
                    <a:pt x="55" y="0"/>
                    <a:pt x="76" y="33"/>
                  </a:cubicBezTo>
                  <a:cubicBezTo>
                    <a:pt x="80" y="39"/>
                    <a:pt x="84" y="45"/>
                    <a:pt x="88" y="51"/>
                  </a:cubicBezTo>
                  <a:cubicBezTo>
                    <a:pt x="93" y="59"/>
                    <a:pt x="87" y="55"/>
                    <a:pt x="79" y="59"/>
                  </a:cubicBezTo>
                  <a:cubicBezTo>
                    <a:pt x="71" y="65"/>
                    <a:pt x="60" y="71"/>
                    <a:pt x="52" y="76"/>
                  </a:cubicBezTo>
                  <a:cubicBezTo>
                    <a:pt x="44" y="81"/>
                    <a:pt x="17" y="79"/>
                    <a:pt x="14" y="74"/>
                  </a:cubicBezTo>
                  <a:cubicBezTo>
                    <a:pt x="12" y="71"/>
                    <a:pt x="4" y="63"/>
                    <a:pt x="1" y="57"/>
                  </a:cubicBezTo>
                  <a:cubicBezTo>
                    <a:pt x="0" y="56"/>
                    <a:pt x="1" y="41"/>
                    <a:pt x="1" y="37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Freeform 1462"/>
            <p:cNvSpPr>
              <a:spLocks/>
            </p:cNvSpPr>
            <p:nvPr/>
          </p:nvSpPr>
          <p:spPr bwMode="auto">
            <a:xfrm>
              <a:off x="3828" y="1966"/>
              <a:ext cx="164" cy="49"/>
            </a:xfrm>
            <a:custGeom>
              <a:avLst/>
              <a:gdLst>
                <a:gd name="T0" fmla="*/ 280 w 96"/>
                <a:gd name="T1" fmla="*/ 86 h 28"/>
                <a:gd name="T2" fmla="*/ 178 w 96"/>
                <a:gd name="T3" fmla="*/ 37 h 28"/>
                <a:gd name="T4" fmla="*/ 46 w 96"/>
                <a:gd name="T5" fmla="*/ 12 h 28"/>
                <a:gd name="T6" fmla="*/ 15 w 96"/>
                <a:gd name="T7" fmla="*/ 7 h 28"/>
                <a:gd name="T8" fmla="*/ 87 w 96"/>
                <a:gd name="T9" fmla="*/ 9 h 28"/>
                <a:gd name="T10" fmla="*/ 137 w 96"/>
                <a:gd name="T11" fmla="*/ 21 h 28"/>
                <a:gd name="T12" fmla="*/ 219 w 96"/>
                <a:gd name="T13" fmla="*/ 32 h 28"/>
                <a:gd name="T14" fmla="*/ 280 w 96"/>
                <a:gd name="T15" fmla="*/ 86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6"/>
                <a:gd name="T25" fmla="*/ 0 h 28"/>
                <a:gd name="T26" fmla="*/ 96 w 96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6" h="28">
                  <a:moveTo>
                    <a:pt x="96" y="28"/>
                  </a:moveTo>
                  <a:cubicBezTo>
                    <a:pt x="79" y="17"/>
                    <a:pt x="79" y="14"/>
                    <a:pt x="61" y="12"/>
                  </a:cubicBezTo>
                  <a:cubicBezTo>
                    <a:pt x="46" y="10"/>
                    <a:pt x="31" y="9"/>
                    <a:pt x="16" y="4"/>
                  </a:cubicBezTo>
                  <a:cubicBezTo>
                    <a:pt x="14" y="3"/>
                    <a:pt x="0" y="0"/>
                    <a:pt x="5" y="2"/>
                  </a:cubicBezTo>
                  <a:cubicBezTo>
                    <a:pt x="10" y="3"/>
                    <a:pt x="25" y="3"/>
                    <a:pt x="30" y="3"/>
                  </a:cubicBezTo>
                  <a:cubicBezTo>
                    <a:pt x="35" y="3"/>
                    <a:pt x="41" y="10"/>
                    <a:pt x="47" y="7"/>
                  </a:cubicBezTo>
                  <a:cubicBezTo>
                    <a:pt x="53" y="4"/>
                    <a:pt x="67" y="10"/>
                    <a:pt x="75" y="10"/>
                  </a:cubicBezTo>
                  <a:cubicBezTo>
                    <a:pt x="77" y="10"/>
                    <a:pt x="94" y="24"/>
                    <a:pt x="96" y="28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Freeform 1463"/>
            <p:cNvSpPr>
              <a:spLocks/>
            </p:cNvSpPr>
            <p:nvPr/>
          </p:nvSpPr>
          <p:spPr bwMode="auto">
            <a:xfrm>
              <a:off x="3896" y="2018"/>
              <a:ext cx="80" cy="12"/>
            </a:xfrm>
            <a:custGeom>
              <a:avLst/>
              <a:gdLst>
                <a:gd name="T0" fmla="*/ 136 w 47"/>
                <a:gd name="T1" fmla="*/ 3 h 7"/>
                <a:gd name="T2" fmla="*/ 95 w 47"/>
                <a:gd name="T3" fmla="*/ 21 h 7"/>
                <a:gd name="T4" fmla="*/ 15 w 47"/>
                <a:gd name="T5" fmla="*/ 17 h 7"/>
                <a:gd name="T6" fmla="*/ 3 w 47"/>
                <a:gd name="T7" fmla="*/ 15 h 7"/>
                <a:gd name="T8" fmla="*/ 46 w 47"/>
                <a:gd name="T9" fmla="*/ 9 h 7"/>
                <a:gd name="T10" fmla="*/ 90 w 47"/>
                <a:gd name="T11" fmla="*/ 5 h 7"/>
                <a:gd name="T12" fmla="*/ 136 w 47"/>
                <a:gd name="T13" fmla="*/ 3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7"/>
                <a:gd name="T23" fmla="*/ 47 w 4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7">
                  <a:moveTo>
                    <a:pt x="47" y="1"/>
                  </a:moveTo>
                  <a:cubicBezTo>
                    <a:pt x="43" y="3"/>
                    <a:pt x="38" y="6"/>
                    <a:pt x="33" y="7"/>
                  </a:cubicBezTo>
                  <a:cubicBezTo>
                    <a:pt x="25" y="7"/>
                    <a:pt x="11" y="7"/>
                    <a:pt x="5" y="6"/>
                  </a:cubicBezTo>
                  <a:cubicBezTo>
                    <a:pt x="5" y="6"/>
                    <a:pt x="0" y="6"/>
                    <a:pt x="1" y="5"/>
                  </a:cubicBezTo>
                  <a:cubicBezTo>
                    <a:pt x="4" y="3"/>
                    <a:pt x="12" y="4"/>
                    <a:pt x="16" y="3"/>
                  </a:cubicBezTo>
                  <a:cubicBezTo>
                    <a:pt x="19" y="1"/>
                    <a:pt x="26" y="5"/>
                    <a:pt x="31" y="2"/>
                  </a:cubicBezTo>
                  <a:cubicBezTo>
                    <a:pt x="33" y="1"/>
                    <a:pt x="45" y="0"/>
                    <a:pt x="47" y="1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Freeform 1464"/>
            <p:cNvSpPr>
              <a:spLocks/>
            </p:cNvSpPr>
            <p:nvPr/>
          </p:nvSpPr>
          <p:spPr bwMode="auto">
            <a:xfrm>
              <a:off x="3913" y="1949"/>
              <a:ext cx="36" cy="21"/>
            </a:xfrm>
            <a:custGeom>
              <a:avLst/>
              <a:gdLst>
                <a:gd name="T0" fmla="*/ 62 w 21"/>
                <a:gd name="T1" fmla="*/ 37 h 12"/>
                <a:gd name="T2" fmla="*/ 15 w 21"/>
                <a:gd name="T3" fmla="*/ 0 h 12"/>
                <a:gd name="T4" fmla="*/ 9 w 21"/>
                <a:gd name="T5" fmla="*/ 0 h 12"/>
                <a:gd name="T6" fmla="*/ 0 w 21"/>
                <a:gd name="T7" fmla="*/ 4 h 12"/>
                <a:gd name="T8" fmla="*/ 3 w 21"/>
                <a:gd name="T9" fmla="*/ 0 h 12"/>
                <a:gd name="T10" fmla="*/ 29 w 21"/>
                <a:gd name="T11" fmla="*/ 16 h 12"/>
                <a:gd name="T12" fmla="*/ 45 w 21"/>
                <a:gd name="T13" fmla="*/ 24 h 12"/>
                <a:gd name="T14" fmla="*/ 62 w 21"/>
                <a:gd name="T15" fmla="*/ 3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12"/>
                <a:gd name="T26" fmla="*/ 21 w 21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12">
                  <a:moveTo>
                    <a:pt x="21" y="12"/>
                  </a:moveTo>
                  <a:cubicBezTo>
                    <a:pt x="16" y="8"/>
                    <a:pt x="11" y="2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4" y="1"/>
                    <a:pt x="8" y="4"/>
                    <a:pt x="10" y="5"/>
                  </a:cubicBezTo>
                  <a:cubicBezTo>
                    <a:pt x="12" y="5"/>
                    <a:pt x="14" y="7"/>
                    <a:pt x="15" y="8"/>
                  </a:cubicBezTo>
                  <a:cubicBezTo>
                    <a:pt x="16" y="9"/>
                    <a:pt x="19" y="11"/>
                    <a:pt x="21" y="12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Freeform 1465"/>
            <p:cNvSpPr>
              <a:spLocks/>
            </p:cNvSpPr>
            <p:nvPr/>
          </p:nvSpPr>
          <p:spPr bwMode="auto">
            <a:xfrm>
              <a:off x="3883" y="2001"/>
              <a:ext cx="61" cy="10"/>
            </a:xfrm>
            <a:custGeom>
              <a:avLst/>
              <a:gdLst>
                <a:gd name="T0" fmla="*/ 103 w 36"/>
                <a:gd name="T1" fmla="*/ 8 h 6"/>
                <a:gd name="T2" fmla="*/ 63 w 36"/>
                <a:gd name="T3" fmla="*/ 13 h 6"/>
                <a:gd name="T4" fmla="*/ 53 w 36"/>
                <a:gd name="T5" fmla="*/ 13 h 6"/>
                <a:gd name="T6" fmla="*/ 32 w 36"/>
                <a:gd name="T7" fmla="*/ 13 h 6"/>
                <a:gd name="T8" fmla="*/ 17 w 36"/>
                <a:gd name="T9" fmla="*/ 8 h 6"/>
                <a:gd name="T10" fmla="*/ 3 w 36"/>
                <a:gd name="T11" fmla="*/ 0 h 6"/>
                <a:gd name="T12" fmla="*/ 0 w 36"/>
                <a:gd name="T13" fmla="*/ 0 h 6"/>
                <a:gd name="T14" fmla="*/ 3 w 36"/>
                <a:gd name="T15" fmla="*/ 0 h 6"/>
                <a:gd name="T16" fmla="*/ 17 w 36"/>
                <a:gd name="T17" fmla="*/ 0 h 6"/>
                <a:gd name="T18" fmla="*/ 58 w 36"/>
                <a:gd name="T19" fmla="*/ 3 h 6"/>
                <a:gd name="T20" fmla="*/ 61 w 36"/>
                <a:gd name="T21" fmla="*/ 5 h 6"/>
                <a:gd name="T22" fmla="*/ 69 w 36"/>
                <a:gd name="T23" fmla="*/ 5 h 6"/>
                <a:gd name="T24" fmla="*/ 83 w 36"/>
                <a:gd name="T25" fmla="*/ 8 h 6"/>
                <a:gd name="T26" fmla="*/ 103 w 36"/>
                <a:gd name="T27" fmla="*/ 8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6"/>
                <a:gd name="T44" fmla="*/ 36 w 36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6">
                  <a:moveTo>
                    <a:pt x="36" y="3"/>
                  </a:moveTo>
                  <a:cubicBezTo>
                    <a:pt x="32" y="4"/>
                    <a:pt x="26" y="4"/>
                    <a:pt x="22" y="5"/>
                  </a:cubicBezTo>
                  <a:cubicBezTo>
                    <a:pt x="21" y="5"/>
                    <a:pt x="19" y="5"/>
                    <a:pt x="18" y="5"/>
                  </a:cubicBezTo>
                  <a:cubicBezTo>
                    <a:pt x="17" y="5"/>
                    <a:pt x="12" y="6"/>
                    <a:pt x="11" y="5"/>
                  </a:cubicBezTo>
                  <a:cubicBezTo>
                    <a:pt x="11" y="4"/>
                    <a:pt x="6" y="3"/>
                    <a:pt x="6" y="3"/>
                  </a:cubicBezTo>
                  <a:cubicBezTo>
                    <a:pt x="5" y="3"/>
                    <a:pt x="2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ubicBezTo>
                    <a:pt x="10" y="2"/>
                    <a:pt x="16" y="2"/>
                    <a:pt x="20" y="1"/>
                  </a:cubicBezTo>
                  <a:cubicBezTo>
                    <a:pt x="20" y="1"/>
                    <a:pt x="21" y="2"/>
                    <a:pt x="21" y="2"/>
                  </a:cubicBezTo>
                  <a:cubicBezTo>
                    <a:pt x="21" y="2"/>
                    <a:pt x="23" y="1"/>
                    <a:pt x="24" y="2"/>
                  </a:cubicBezTo>
                  <a:cubicBezTo>
                    <a:pt x="24" y="2"/>
                    <a:pt x="29" y="3"/>
                    <a:pt x="29" y="3"/>
                  </a:cubicBezTo>
                  <a:cubicBezTo>
                    <a:pt x="29" y="2"/>
                    <a:pt x="34" y="3"/>
                    <a:pt x="36" y="3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Freeform 1466"/>
            <p:cNvSpPr>
              <a:spLocks/>
            </p:cNvSpPr>
            <p:nvPr/>
          </p:nvSpPr>
          <p:spPr bwMode="auto">
            <a:xfrm>
              <a:off x="3876" y="1949"/>
              <a:ext cx="34" cy="15"/>
            </a:xfrm>
            <a:custGeom>
              <a:avLst/>
              <a:gdLst>
                <a:gd name="T0" fmla="*/ 58 w 20"/>
                <a:gd name="T1" fmla="*/ 25 h 9"/>
                <a:gd name="T2" fmla="*/ 42 w 20"/>
                <a:gd name="T3" fmla="*/ 20 h 9"/>
                <a:gd name="T4" fmla="*/ 37 w 20"/>
                <a:gd name="T5" fmla="*/ 17 h 9"/>
                <a:gd name="T6" fmla="*/ 32 w 20"/>
                <a:gd name="T7" fmla="*/ 13 h 9"/>
                <a:gd name="T8" fmla="*/ 32 w 20"/>
                <a:gd name="T9" fmla="*/ 12 h 9"/>
                <a:gd name="T10" fmla="*/ 20 w 20"/>
                <a:gd name="T11" fmla="*/ 5 h 9"/>
                <a:gd name="T12" fmla="*/ 15 w 20"/>
                <a:gd name="T13" fmla="*/ 3 h 9"/>
                <a:gd name="T14" fmla="*/ 12 w 20"/>
                <a:gd name="T15" fmla="*/ 3 h 9"/>
                <a:gd name="T16" fmla="*/ 9 w 20"/>
                <a:gd name="T17" fmla="*/ 0 h 9"/>
                <a:gd name="T18" fmla="*/ 5 w 20"/>
                <a:gd name="T19" fmla="*/ 3 h 9"/>
                <a:gd name="T20" fmla="*/ 3 w 20"/>
                <a:gd name="T21" fmla="*/ 3 h 9"/>
                <a:gd name="T22" fmla="*/ 0 w 20"/>
                <a:gd name="T23" fmla="*/ 3 h 9"/>
                <a:gd name="T24" fmla="*/ 5 w 20"/>
                <a:gd name="T25" fmla="*/ 0 h 9"/>
                <a:gd name="T26" fmla="*/ 12 w 20"/>
                <a:gd name="T27" fmla="*/ 3 h 9"/>
                <a:gd name="T28" fmla="*/ 17 w 20"/>
                <a:gd name="T29" fmla="*/ 3 h 9"/>
                <a:gd name="T30" fmla="*/ 20 w 20"/>
                <a:gd name="T31" fmla="*/ 3 h 9"/>
                <a:gd name="T32" fmla="*/ 24 w 20"/>
                <a:gd name="T33" fmla="*/ 5 h 9"/>
                <a:gd name="T34" fmla="*/ 25 w 20"/>
                <a:gd name="T35" fmla="*/ 5 h 9"/>
                <a:gd name="T36" fmla="*/ 25 w 20"/>
                <a:gd name="T37" fmla="*/ 8 h 9"/>
                <a:gd name="T38" fmla="*/ 25 w 20"/>
                <a:gd name="T39" fmla="*/ 8 h 9"/>
                <a:gd name="T40" fmla="*/ 29 w 20"/>
                <a:gd name="T41" fmla="*/ 12 h 9"/>
                <a:gd name="T42" fmla="*/ 29 w 20"/>
                <a:gd name="T43" fmla="*/ 12 h 9"/>
                <a:gd name="T44" fmla="*/ 29 w 20"/>
                <a:gd name="T45" fmla="*/ 12 h 9"/>
                <a:gd name="T46" fmla="*/ 29 w 20"/>
                <a:gd name="T47" fmla="*/ 13 h 9"/>
                <a:gd name="T48" fmla="*/ 32 w 20"/>
                <a:gd name="T49" fmla="*/ 13 h 9"/>
                <a:gd name="T50" fmla="*/ 32 w 20"/>
                <a:gd name="T51" fmla="*/ 13 h 9"/>
                <a:gd name="T52" fmla="*/ 34 w 20"/>
                <a:gd name="T53" fmla="*/ 13 h 9"/>
                <a:gd name="T54" fmla="*/ 34 w 20"/>
                <a:gd name="T55" fmla="*/ 17 h 9"/>
                <a:gd name="T56" fmla="*/ 37 w 20"/>
                <a:gd name="T57" fmla="*/ 17 h 9"/>
                <a:gd name="T58" fmla="*/ 41 w 20"/>
                <a:gd name="T59" fmla="*/ 20 h 9"/>
                <a:gd name="T60" fmla="*/ 42 w 20"/>
                <a:gd name="T61" fmla="*/ 17 h 9"/>
                <a:gd name="T62" fmla="*/ 49 w 20"/>
                <a:gd name="T63" fmla="*/ 20 h 9"/>
                <a:gd name="T64" fmla="*/ 49 w 20"/>
                <a:gd name="T65" fmla="*/ 20 h 9"/>
                <a:gd name="T66" fmla="*/ 53 w 20"/>
                <a:gd name="T67" fmla="*/ 20 h 9"/>
                <a:gd name="T68" fmla="*/ 53 w 20"/>
                <a:gd name="T69" fmla="*/ 20 h 9"/>
                <a:gd name="T70" fmla="*/ 53 w 20"/>
                <a:gd name="T71" fmla="*/ 20 h 9"/>
                <a:gd name="T72" fmla="*/ 58 w 20"/>
                <a:gd name="T73" fmla="*/ 25 h 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"/>
                <a:gd name="T112" fmla="*/ 0 h 9"/>
                <a:gd name="T113" fmla="*/ 20 w 20"/>
                <a:gd name="T114" fmla="*/ 9 h 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" h="9">
                  <a:moveTo>
                    <a:pt x="20" y="9"/>
                  </a:moveTo>
                  <a:cubicBezTo>
                    <a:pt x="18" y="8"/>
                    <a:pt x="16" y="8"/>
                    <a:pt x="15" y="7"/>
                  </a:cubicBezTo>
                  <a:cubicBezTo>
                    <a:pt x="15" y="6"/>
                    <a:pt x="13" y="6"/>
                    <a:pt x="13" y="6"/>
                  </a:cubicBezTo>
                  <a:cubicBezTo>
                    <a:pt x="13" y="6"/>
                    <a:pt x="11" y="5"/>
                    <a:pt x="11" y="5"/>
                  </a:cubicBezTo>
                  <a:cubicBezTo>
                    <a:pt x="11" y="4"/>
                    <a:pt x="11" y="5"/>
                    <a:pt x="11" y="4"/>
                  </a:cubicBezTo>
                  <a:cubicBezTo>
                    <a:pt x="10" y="4"/>
                    <a:pt x="8" y="3"/>
                    <a:pt x="7" y="2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1" y="1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lnTo>
                    <a:pt x="9" y="2"/>
                  </a:lnTo>
                  <a:cubicBezTo>
                    <a:pt x="9" y="2"/>
                    <a:pt x="9" y="3"/>
                    <a:pt x="9" y="3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0" y="5"/>
                  </a:lnTo>
                  <a:cubicBezTo>
                    <a:pt x="10" y="5"/>
                    <a:pt x="11" y="5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lnTo>
                    <a:pt x="12" y="6"/>
                  </a:lnTo>
                  <a:cubicBezTo>
                    <a:pt x="12" y="6"/>
                    <a:pt x="13" y="6"/>
                    <a:pt x="13" y="6"/>
                  </a:cubicBezTo>
                  <a:cubicBezTo>
                    <a:pt x="13" y="6"/>
                    <a:pt x="14" y="7"/>
                    <a:pt x="14" y="7"/>
                  </a:cubicBezTo>
                  <a:cubicBezTo>
                    <a:pt x="14" y="7"/>
                    <a:pt x="15" y="6"/>
                    <a:pt x="15" y="6"/>
                  </a:cubicBezTo>
                  <a:cubicBezTo>
                    <a:pt x="15" y="6"/>
                    <a:pt x="16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8" y="7"/>
                  </a:ln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20" y="8"/>
                    <a:pt x="20" y="9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Freeform 1467"/>
            <p:cNvSpPr>
              <a:spLocks/>
            </p:cNvSpPr>
            <p:nvPr/>
          </p:nvSpPr>
          <p:spPr bwMode="auto">
            <a:xfrm>
              <a:off x="4050" y="1940"/>
              <a:ext cx="97" cy="21"/>
            </a:xfrm>
            <a:custGeom>
              <a:avLst/>
              <a:gdLst>
                <a:gd name="T0" fmla="*/ 0 w 57"/>
                <a:gd name="T1" fmla="*/ 9 h 12"/>
                <a:gd name="T2" fmla="*/ 46 w 57"/>
                <a:gd name="T3" fmla="*/ 19 h 12"/>
                <a:gd name="T4" fmla="*/ 121 w 57"/>
                <a:gd name="T5" fmla="*/ 16 h 12"/>
                <a:gd name="T6" fmla="*/ 145 w 57"/>
                <a:gd name="T7" fmla="*/ 33 h 12"/>
                <a:gd name="T8" fmla="*/ 157 w 57"/>
                <a:gd name="T9" fmla="*/ 37 h 12"/>
                <a:gd name="T10" fmla="*/ 160 w 57"/>
                <a:gd name="T11" fmla="*/ 37 h 12"/>
                <a:gd name="T12" fmla="*/ 133 w 57"/>
                <a:gd name="T13" fmla="*/ 16 h 12"/>
                <a:gd name="T14" fmla="*/ 73 w 57"/>
                <a:gd name="T15" fmla="*/ 7 h 12"/>
                <a:gd name="T16" fmla="*/ 37 w 57"/>
                <a:gd name="T17" fmla="*/ 16 h 12"/>
                <a:gd name="T18" fmla="*/ 0 w 57"/>
                <a:gd name="T19" fmla="*/ 9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12"/>
                <a:gd name="T32" fmla="*/ 57 w 5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12">
                  <a:moveTo>
                    <a:pt x="0" y="3"/>
                  </a:moveTo>
                  <a:cubicBezTo>
                    <a:pt x="2" y="6"/>
                    <a:pt x="12" y="7"/>
                    <a:pt x="16" y="6"/>
                  </a:cubicBezTo>
                  <a:cubicBezTo>
                    <a:pt x="21" y="5"/>
                    <a:pt x="39" y="1"/>
                    <a:pt x="42" y="5"/>
                  </a:cubicBezTo>
                  <a:cubicBezTo>
                    <a:pt x="44" y="7"/>
                    <a:pt x="48" y="9"/>
                    <a:pt x="50" y="11"/>
                  </a:cubicBezTo>
                  <a:cubicBezTo>
                    <a:pt x="50" y="11"/>
                    <a:pt x="54" y="12"/>
                    <a:pt x="54" y="12"/>
                  </a:cubicBezTo>
                  <a:cubicBezTo>
                    <a:pt x="55" y="12"/>
                    <a:pt x="57" y="12"/>
                    <a:pt x="55" y="12"/>
                  </a:cubicBezTo>
                  <a:cubicBezTo>
                    <a:pt x="52" y="11"/>
                    <a:pt x="49" y="5"/>
                    <a:pt x="46" y="5"/>
                  </a:cubicBezTo>
                  <a:cubicBezTo>
                    <a:pt x="39" y="4"/>
                    <a:pt x="32" y="0"/>
                    <a:pt x="25" y="2"/>
                  </a:cubicBezTo>
                  <a:cubicBezTo>
                    <a:pt x="23" y="2"/>
                    <a:pt x="15" y="5"/>
                    <a:pt x="13" y="5"/>
                  </a:cubicBezTo>
                  <a:cubicBezTo>
                    <a:pt x="10" y="4"/>
                    <a:pt x="4" y="4"/>
                    <a:pt x="0" y="3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Freeform 1468"/>
            <p:cNvSpPr>
              <a:spLocks/>
            </p:cNvSpPr>
            <p:nvPr/>
          </p:nvSpPr>
          <p:spPr bwMode="auto">
            <a:xfrm>
              <a:off x="4060" y="1956"/>
              <a:ext cx="29" cy="19"/>
            </a:xfrm>
            <a:custGeom>
              <a:avLst/>
              <a:gdLst>
                <a:gd name="T0" fmla="*/ 0 w 17"/>
                <a:gd name="T1" fmla="*/ 0 h 11"/>
                <a:gd name="T2" fmla="*/ 3 w 17"/>
                <a:gd name="T3" fmla="*/ 16 h 11"/>
                <a:gd name="T4" fmla="*/ 12 w 17"/>
                <a:gd name="T5" fmla="*/ 24 h 11"/>
                <a:gd name="T6" fmla="*/ 17 w 17"/>
                <a:gd name="T7" fmla="*/ 29 h 11"/>
                <a:gd name="T8" fmla="*/ 41 w 17"/>
                <a:gd name="T9" fmla="*/ 29 h 11"/>
                <a:gd name="T10" fmla="*/ 49 w 17"/>
                <a:gd name="T11" fmla="*/ 29 h 11"/>
                <a:gd name="T12" fmla="*/ 41 w 17"/>
                <a:gd name="T13" fmla="*/ 29 h 11"/>
                <a:gd name="T14" fmla="*/ 26 w 17"/>
                <a:gd name="T15" fmla="*/ 28 h 11"/>
                <a:gd name="T16" fmla="*/ 20 w 17"/>
                <a:gd name="T17" fmla="*/ 21 h 11"/>
                <a:gd name="T18" fmla="*/ 12 w 17"/>
                <a:gd name="T19" fmla="*/ 9 h 11"/>
                <a:gd name="T20" fmla="*/ 0 w 17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1"/>
                <a:gd name="T35" fmla="*/ 17 w 17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1">
                  <a:moveTo>
                    <a:pt x="0" y="0"/>
                  </a:moveTo>
                  <a:cubicBezTo>
                    <a:pt x="0" y="1"/>
                    <a:pt x="1" y="3"/>
                    <a:pt x="1" y="5"/>
                  </a:cubicBezTo>
                  <a:cubicBezTo>
                    <a:pt x="1" y="6"/>
                    <a:pt x="4" y="8"/>
                    <a:pt x="4" y="8"/>
                  </a:cubicBezTo>
                  <a:cubicBezTo>
                    <a:pt x="4" y="8"/>
                    <a:pt x="5" y="10"/>
                    <a:pt x="6" y="10"/>
                  </a:cubicBezTo>
                  <a:cubicBezTo>
                    <a:pt x="8" y="10"/>
                    <a:pt x="10" y="11"/>
                    <a:pt x="14" y="10"/>
                  </a:cubicBezTo>
                  <a:cubicBezTo>
                    <a:pt x="14" y="10"/>
                    <a:pt x="17" y="10"/>
                    <a:pt x="17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2" y="10"/>
                    <a:pt x="11" y="9"/>
                    <a:pt x="9" y="9"/>
                  </a:cubicBezTo>
                  <a:cubicBezTo>
                    <a:pt x="9" y="9"/>
                    <a:pt x="7" y="7"/>
                    <a:pt x="7" y="7"/>
                  </a:cubicBezTo>
                  <a:cubicBezTo>
                    <a:pt x="6" y="6"/>
                    <a:pt x="4" y="4"/>
                    <a:pt x="4" y="3"/>
                  </a:cubicBezTo>
                  <a:cubicBezTo>
                    <a:pt x="4" y="2"/>
                    <a:pt x="0" y="0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Freeform 1469"/>
            <p:cNvSpPr>
              <a:spLocks/>
            </p:cNvSpPr>
            <p:nvPr/>
          </p:nvSpPr>
          <p:spPr bwMode="auto">
            <a:xfrm>
              <a:off x="4048" y="1912"/>
              <a:ext cx="38" cy="28"/>
            </a:xfrm>
            <a:custGeom>
              <a:avLst/>
              <a:gdLst>
                <a:gd name="T0" fmla="*/ 0 w 22"/>
                <a:gd name="T1" fmla="*/ 49 h 16"/>
                <a:gd name="T2" fmla="*/ 29 w 22"/>
                <a:gd name="T3" fmla="*/ 7 h 16"/>
                <a:gd name="T4" fmla="*/ 60 w 22"/>
                <a:gd name="T5" fmla="*/ 0 h 16"/>
                <a:gd name="T6" fmla="*/ 62 w 22"/>
                <a:gd name="T7" fmla="*/ 4 h 16"/>
                <a:gd name="T8" fmla="*/ 62 w 22"/>
                <a:gd name="T9" fmla="*/ 4 h 16"/>
                <a:gd name="T10" fmla="*/ 28 w 22"/>
                <a:gd name="T11" fmla="*/ 21 h 16"/>
                <a:gd name="T12" fmla="*/ 16 w 22"/>
                <a:gd name="T13" fmla="*/ 30 h 16"/>
                <a:gd name="T14" fmla="*/ 0 w 22"/>
                <a:gd name="T15" fmla="*/ 49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6"/>
                <a:gd name="T26" fmla="*/ 22 w 22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6">
                  <a:moveTo>
                    <a:pt x="0" y="16"/>
                  </a:moveTo>
                  <a:cubicBezTo>
                    <a:pt x="3" y="10"/>
                    <a:pt x="4" y="4"/>
                    <a:pt x="10" y="2"/>
                  </a:cubicBezTo>
                  <a:cubicBezTo>
                    <a:pt x="13" y="2"/>
                    <a:pt x="17" y="1"/>
                    <a:pt x="20" y="0"/>
                  </a:cubicBezTo>
                  <a:cubicBezTo>
                    <a:pt x="20" y="0"/>
                    <a:pt x="21" y="1"/>
                    <a:pt x="21" y="1"/>
                  </a:cubicBezTo>
                  <a:cubicBezTo>
                    <a:pt x="21" y="1"/>
                    <a:pt x="22" y="1"/>
                    <a:pt x="21" y="1"/>
                  </a:cubicBezTo>
                  <a:cubicBezTo>
                    <a:pt x="16" y="2"/>
                    <a:pt x="14" y="6"/>
                    <a:pt x="9" y="7"/>
                  </a:cubicBezTo>
                  <a:cubicBezTo>
                    <a:pt x="9" y="7"/>
                    <a:pt x="6" y="10"/>
                    <a:pt x="5" y="10"/>
                  </a:cubicBezTo>
                  <a:cubicBezTo>
                    <a:pt x="4" y="11"/>
                    <a:pt x="2" y="14"/>
                    <a:pt x="0" y="16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Freeform 1470"/>
            <p:cNvSpPr>
              <a:spLocks/>
            </p:cNvSpPr>
            <p:nvPr/>
          </p:nvSpPr>
          <p:spPr bwMode="auto">
            <a:xfrm>
              <a:off x="4094" y="1956"/>
              <a:ext cx="32" cy="15"/>
            </a:xfrm>
            <a:custGeom>
              <a:avLst/>
              <a:gdLst>
                <a:gd name="T0" fmla="*/ 0 w 19"/>
                <a:gd name="T1" fmla="*/ 5 h 9"/>
                <a:gd name="T2" fmla="*/ 8 w 19"/>
                <a:gd name="T3" fmla="*/ 13 h 9"/>
                <a:gd name="T4" fmla="*/ 34 w 19"/>
                <a:gd name="T5" fmla="*/ 22 h 9"/>
                <a:gd name="T6" fmla="*/ 42 w 19"/>
                <a:gd name="T7" fmla="*/ 22 h 9"/>
                <a:gd name="T8" fmla="*/ 51 w 19"/>
                <a:gd name="T9" fmla="*/ 20 h 9"/>
                <a:gd name="T10" fmla="*/ 51 w 19"/>
                <a:gd name="T11" fmla="*/ 20 h 9"/>
                <a:gd name="T12" fmla="*/ 45 w 19"/>
                <a:gd name="T13" fmla="*/ 22 h 9"/>
                <a:gd name="T14" fmla="*/ 42 w 19"/>
                <a:gd name="T15" fmla="*/ 20 h 9"/>
                <a:gd name="T16" fmla="*/ 25 w 19"/>
                <a:gd name="T17" fmla="*/ 20 h 9"/>
                <a:gd name="T18" fmla="*/ 12 w 19"/>
                <a:gd name="T19" fmla="*/ 12 h 9"/>
                <a:gd name="T20" fmla="*/ 8 w 19"/>
                <a:gd name="T21" fmla="*/ 5 h 9"/>
                <a:gd name="T22" fmla="*/ 3 w 19"/>
                <a:gd name="T23" fmla="*/ 0 h 9"/>
                <a:gd name="T24" fmla="*/ 0 w 19"/>
                <a:gd name="T25" fmla="*/ 5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9"/>
                <a:gd name="T41" fmla="*/ 19 w 19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9">
                  <a:moveTo>
                    <a:pt x="0" y="2"/>
                  </a:moveTo>
                  <a:cubicBezTo>
                    <a:pt x="0" y="4"/>
                    <a:pt x="1" y="4"/>
                    <a:pt x="3" y="5"/>
                  </a:cubicBezTo>
                  <a:cubicBezTo>
                    <a:pt x="5" y="8"/>
                    <a:pt x="9" y="9"/>
                    <a:pt x="12" y="8"/>
                  </a:cubicBezTo>
                  <a:cubicBezTo>
                    <a:pt x="12" y="8"/>
                    <a:pt x="15" y="8"/>
                    <a:pt x="15" y="8"/>
                  </a:cubicBezTo>
                  <a:cubicBezTo>
                    <a:pt x="16" y="8"/>
                    <a:pt x="17" y="8"/>
                    <a:pt x="18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7"/>
                    <a:pt x="17" y="8"/>
                    <a:pt x="16" y="8"/>
                  </a:cubicBezTo>
                  <a:cubicBezTo>
                    <a:pt x="16" y="8"/>
                    <a:pt x="15" y="7"/>
                    <a:pt x="15" y="7"/>
                  </a:cubicBezTo>
                  <a:cubicBezTo>
                    <a:pt x="14" y="7"/>
                    <a:pt x="10" y="8"/>
                    <a:pt x="9" y="7"/>
                  </a:cubicBezTo>
                  <a:cubicBezTo>
                    <a:pt x="8" y="6"/>
                    <a:pt x="5" y="6"/>
                    <a:pt x="4" y="4"/>
                  </a:cubicBezTo>
                  <a:cubicBezTo>
                    <a:pt x="4" y="4"/>
                    <a:pt x="3" y="2"/>
                    <a:pt x="3" y="2"/>
                  </a:cubicBezTo>
                  <a:cubicBezTo>
                    <a:pt x="3" y="2"/>
                    <a:pt x="1" y="1"/>
                    <a:pt x="1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Freeform 1471"/>
            <p:cNvSpPr>
              <a:spLocks/>
            </p:cNvSpPr>
            <p:nvPr/>
          </p:nvSpPr>
          <p:spPr bwMode="auto">
            <a:xfrm>
              <a:off x="4074" y="1931"/>
              <a:ext cx="29" cy="9"/>
            </a:xfrm>
            <a:custGeom>
              <a:avLst/>
              <a:gdLst>
                <a:gd name="T0" fmla="*/ 0 w 17"/>
                <a:gd name="T1" fmla="*/ 16 h 5"/>
                <a:gd name="T2" fmla="*/ 15 w 17"/>
                <a:gd name="T3" fmla="*/ 13 h 5"/>
                <a:gd name="T4" fmla="*/ 24 w 17"/>
                <a:gd name="T5" fmla="*/ 13 h 5"/>
                <a:gd name="T6" fmla="*/ 26 w 17"/>
                <a:gd name="T7" fmla="*/ 9 h 5"/>
                <a:gd name="T8" fmla="*/ 32 w 17"/>
                <a:gd name="T9" fmla="*/ 9 h 5"/>
                <a:gd name="T10" fmla="*/ 34 w 17"/>
                <a:gd name="T11" fmla="*/ 7 h 5"/>
                <a:gd name="T12" fmla="*/ 41 w 17"/>
                <a:gd name="T13" fmla="*/ 7 h 5"/>
                <a:gd name="T14" fmla="*/ 44 w 17"/>
                <a:gd name="T15" fmla="*/ 4 h 5"/>
                <a:gd name="T16" fmla="*/ 46 w 17"/>
                <a:gd name="T17" fmla="*/ 4 h 5"/>
                <a:gd name="T18" fmla="*/ 46 w 17"/>
                <a:gd name="T19" fmla="*/ 0 h 5"/>
                <a:gd name="T20" fmla="*/ 49 w 17"/>
                <a:gd name="T21" fmla="*/ 0 h 5"/>
                <a:gd name="T22" fmla="*/ 46 w 17"/>
                <a:gd name="T23" fmla="*/ 0 h 5"/>
                <a:gd name="T24" fmla="*/ 44 w 17"/>
                <a:gd name="T25" fmla="*/ 0 h 5"/>
                <a:gd name="T26" fmla="*/ 41 w 17"/>
                <a:gd name="T27" fmla="*/ 0 h 5"/>
                <a:gd name="T28" fmla="*/ 38 w 17"/>
                <a:gd name="T29" fmla="*/ 0 h 5"/>
                <a:gd name="T30" fmla="*/ 34 w 17"/>
                <a:gd name="T31" fmla="*/ 4 h 5"/>
                <a:gd name="T32" fmla="*/ 32 w 17"/>
                <a:gd name="T33" fmla="*/ 4 h 5"/>
                <a:gd name="T34" fmla="*/ 32 w 17"/>
                <a:gd name="T35" fmla="*/ 4 h 5"/>
                <a:gd name="T36" fmla="*/ 29 w 17"/>
                <a:gd name="T37" fmla="*/ 4 h 5"/>
                <a:gd name="T38" fmla="*/ 26 w 17"/>
                <a:gd name="T39" fmla="*/ 4 h 5"/>
                <a:gd name="T40" fmla="*/ 26 w 17"/>
                <a:gd name="T41" fmla="*/ 7 h 5"/>
                <a:gd name="T42" fmla="*/ 24 w 17"/>
                <a:gd name="T43" fmla="*/ 7 h 5"/>
                <a:gd name="T44" fmla="*/ 24 w 17"/>
                <a:gd name="T45" fmla="*/ 7 h 5"/>
                <a:gd name="T46" fmla="*/ 20 w 17"/>
                <a:gd name="T47" fmla="*/ 7 h 5"/>
                <a:gd name="T48" fmla="*/ 20 w 17"/>
                <a:gd name="T49" fmla="*/ 7 h 5"/>
                <a:gd name="T50" fmla="*/ 20 w 17"/>
                <a:gd name="T51" fmla="*/ 7 h 5"/>
                <a:gd name="T52" fmla="*/ 17 w 17"/>
                <a:gd name="T53" fmla="*/ 7 h 5"/>
                <a:gd name="T54" fmla="*/ 15 w 17"/>
                <a:gd name="T55" fmla="*/ 9 h 5"/>
                <a:gd name="T56" fmla="*/ 12 w 17"/>
                <a:gd name="T57" fmla="*/ 13 h 5"/>
                <a:gd name="T58" fmla="*/ 9 w 17"/>
                <a:gd name="T59" fmla="*/ 13 h 5"/>
                <a:gd name="T60" fmla="*/ 5 w 17"/>
                <a:gd name="T61" fmla="*/ 13 h 5"/>
                <a:gd name="T62" fmla="*/ 5 w 17"/>
                <a:gd name="T63" fmla="*/ 16 h 5"/>
                <a:gd name="T64" fmla="*/ 5 w 17"/>
                <a:gd name="T65" fmla="*/ 16 h 5"/>
                <a:gd name="T66" fmla="*/ 3 w 17"/>
                <a:gd name="T67" fmla="*/ 16 h 5"/>
                <a:gd name="T68" fmla="*/ 0 w 17"/>
                <a:gd name="T69" fmla="*/ 16 h 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5"/>
                <a:gd name="T107" fmla="*/ 17 w 17"/>
                <a:gd name="T108" fmla="*/ 5 h 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5">
                  <a:moveTo>
                    <a:pt x="0" y="5"/>
                  </a:moveTo>
                  <a:cubicBezTo>
                    <a:pt x="2" y="5"/>
                    <a:pt x="4" y="4"/>
                    <a:pt x="5" y="4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2"/>
                    <a:pt x="15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lnTo>
                    <a:pt x="12" y="1"/>
                  </a:ln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lnTo>
                    <a:pt x="9" y="1"/>
                  </a:lnTo>
                  <a:cubicBezTo>
                    <a:pt x="9" y="1"/>
                    <a:pt x="9" y="2"/>
                    <a:pt x="9" y="2"/>
                  </a:cubicBezTo>
                  <a:lnTo>
                    <a:pt x="8" y="2"/>
                  </a:lnTo>
                  <a:cubicBezTo>
                    <a:pt x="8" y="2"/>
                    <a:pt x="8" y="2"/>
                    <a:pt x="8" y="2"/>
                  </a:cubicBezTo>
                  <a:lnTo>
                    <a:pt x="7" y="2"/>
                  </a:ln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lnTo>
                    <a:pt x="2" y="5"/>
                  </a:ln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Freeform 1472"/>
            <p:cNvSpPr>
              <a:spLocks/>
            </p:cNvSpPr>
            <p:nvPr/>
          </p:nvSpPr>
          <p:spPr bwMode="auto">
            <a:xfrm>
              <a:off x="3942" y="1603"/>
              <a:ext cx="135" cy="59"/>
            </a:xfrm>
            <a:custGeom>
              <a:avLst/>
              <a:gdLst>
                <a:gd name="T0" fmla="*/ 36 w 79"/>
                <a:gd name="T1" fmla="*/ 5 h 34"/>
                <a:gd name="T2" fmla="*/ 9 w 79"/>
                <a:gd name="T3" fmla="*/ 3 h 34"/>
                <a:gd name="T4" fmla="*/ 0 w 79"/>
                <a:gd name="T5" fmla="*/ 28 h 34"/>
                <a:gd name="T6" fmla="*/ 9 w 79"/>
                <a:gd name="T7" fmla="*/ 61 h 34"/>
                <a:gd name="T8" fmla="*/ 44 w 79"/>
                <a:gd name="T9" fmla="*/ 94 h 34"/>
                <a:gd name="T10" fmla="*/ 94 w 79"/>
                <a:gd name="T11" fmla="*/ 102 h 34"/>
                <a:gd name="T12" fmla="*/ 193 w 79"/>
                <a:gd name="T13" fmla="*/ 66 h 34"/>
                <a:gd name="T14" fmla="*/ 231 w 79"/>
                <a:gd name="T15" fmla="*/ 0 h 34"/>
                <a:gd name="T16" fmla="*/ 186 w 79"/>
                <a:gd name="T17" fmla="*/ 24 h 34"/>
                <a:gd name="T18" fmla="*/ 116 w 79"/>
                <a:gd name="T19" fmla="*/ 52 h 34"/>
                <a:gd name="T20" fmla="*/ 73 w 79"/>
                <a:gd name="T21" fmla="*/ 49 h 34"/>
                <a:gd name="T22" fmla="*/ 36 w 79"/>
                <a:gd name="T23" fmla="*/ 5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"/>
                <a:gd name="T37" fmla="*/ 0 h 34"/>
                <a:gd name="T38" fmla="*/ 79 w 79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" h="34">
                  <a:moveTo>
                    <a:pt x="12" y="2"/>
                  </a:moveTo>
                  <a:lnTo>
                    <a:pt x="3" y="1"/>
                  </a:lnTo>
                  <a:lnTo>
                    <a:pt x="0" y="9"/>
                  </a:lnTo>
                  <a:lnTo>
                    <a:pt x="3" y="20"/>
                  </a:lnTo>
                  <a:lnTo>
                    <a:pt x="15" y="31"/>
                  </a:lnTo>
                  <a:lnTo>
                    <a:pt x="32" y="34"/>
                  </a:lnTo>
                  <a:lnTo>
                    <a:pt x="66" y="22"/>
                  </a:lnTo>
                  <a:lnTo>
                    <a:pt x="79" y="0"/>
                  </a:lnTo>
                  <a:lnTo>
                    <a:pt x="64" y="8"/>
                  </a:lnTo>
                  <a:lnTo>
                    <a:pt x="40" y="17"/>
                  </a:lnTo>
                  <a:lnTo>
                    <a:pt x="25" y="16"/>
                  </a:lnTo>
                  <a:lnTo>
                    <a:pt x="12" y="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Freeform 1473"/>
            <p:cNvSpPr>
              <a:spLocks/>
            </p:cNvSpPr>
            <p:nvPr/>
          </p:nvSpPr>
          <p:spPr bwMode="auto">
            <a:xfrm>
              <a:off x="3985" y="1558"/>
              <a:ext cx="68" cy="61"/>
            </a:xfrm>
            <a:custGeom>
              <a:avLst/>
              <a:gdLst>
                <a:gd name="T0" fmla="*/ 5 w 40"/>
                <a:gd name="T1" fmla="*/ 85 h 35"/>
                <a:gd name="T2" fmla="*/ 42 w 40"/>
                <a:gd name="T3" fmla="*/ 73 h 35"/>
                <a:gd name="T4" fmla="*/ 54 w 40"/>
                <a:gd name="T5" fmla="*/ 106 h 35"/>
                <a:gd name="T6" fmla="*/ 83 w 40"/>
                <a:gd name="T7" fmla="*/ 94 h 35"/>
                <a:gd name="T8" fmla="*/ 116 w 40"/>
                <a:gd name="T9" fmla="*/ 66 h 35"/>
                <a:gd name="T10" fmla="*/ 95 w 40"/>
                <a:gd name="T11" fmla="*/ 16 h 35"/>
                <a:gd name="T12" fmla="*/ 54 w 40"/>
                <a:gd name="T13" fmla="*/ 0 h 35"/>
                <a:gd name="T14" fmla="*/ 0 w 40"/>
                <a:gd name="T15" fmla="*/ 24 h 35"/>
                <a:gd name="T16" fmla="*/ 5 w 40"/>
                <a:gd name="T17" fmla="*/ 85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5"/>
                <a:gd name="T29" fmla="*/ 40 w 40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5">
                  <a:moveTo>
                    <a:pt x="2" y="28"/>
                  </a:moveTo>
                  <a:lnTo>
                    <a:pt x="15" y="24"/>
                  </a:lnTo>
                  <a:lnTo>
                    <a:pt x="19" y="35"/>
                  </a:lnTo>
                  <a:lnTo>
                    <a:pt x="29" y="31"/>
                  </a:lnTo>
                  <a:lnTo>
                    <a:pt x="40" y="22"/>
                  </a:lnTo>
                  <a:lnTo>
                    <a:pt x="33" y="5"/>
                  </a:lnTo>
                  <a:lnTo>
                    <a:pt x="19" y="0"/>
                  </a:lnTo>
                  <a:lnTo>
                    <a:pt x="0" y="8"/>
                  </a:lnTo>
                  <a:lnTo>
                    <a:pt x="2" y="2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Freeform 1474"/>
            <p:cNvSpPr>
              <a:spLocks/>
            </p:cNvSpPr>
            <p:nvPr/>
          </p:nvSpPr>
          <p:spPr bwMode="auto">
            <a:xfrm>
              <a:off x="3942" y="1508"/>
              <a:ext cx="144" cy="88"/>
            </a:xfrm>
            <a:custGeom>
              <a:avLst/>
              <a:gdLst>
                <a:gd name="T0" fmla="*/ 149 w 84"/>
                <a:gd name="T1" fmla="*/ 57 h 51"/>
                <a:gd name="T2" fmla="*/ 189 w 84"/>
                <a:gd name="T3" fmla="*/ 90 h 51"/>
                <a:gd name="T4" fmla="*/ 211 w 84"/>
                <a:gd name="T5" fmla="*/ 152 h 51"/>
                <a:gd name="T6" fmla="*/ 243 w 84"/>
                <a:gd name="T7" fmla="*/ 140 h 51"/>
                <a:gd name="T8" fmla="*/ 247 w 84"/>
                <a:gd name="T9" fmla="*/ 81 h 51"/>
                <a:gd name="T10" fmla="*/ 211 w 84"/>
                <a:gd name="T11" fmla="*/ 29 h 51"/>
                <a:gd name="T12" fmla="*/ 156 w 84"/>
                <a:gd name="T13" fmla="*/ 0 h 51"/>
                <a:gd name="T14" fmla="*/ 82 w 84"/>
                <a:gd name="T15" fmla="*/ 38 h 51"/>
                <a:gd name="T16" fmla="*/ 0 w 84"/>
                <a:gd name="T17" fmla="*/ 90 h 51"/>
                <a:gd name="T18" fmla="*/ 5 w 84"/>
                <a:gd name="T19" fmla="*/ 140 h 51"/>
                <a:gd name="T20" fmla="*/ 45 w 84"/>
                <a:gd name="T21" fmla="*/ 147 h 51"/>
                <a:gd name="T22" fmla="*/ 50 w 84"/>
                <a:gd name="T23" fmla="*/ 102 h 51"/>
                <a:gd name="T24" fmla="*/ 91 w 84"/>
                <a:gd name="T25" fmla="*/ 74 h 51"/>
                <a:gd name="T26" fmla="*/ 149 w 84"/>
                <a:gd name="T27" fmla="*/ 57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51"/>
                <a:gd name="T44" fmla="*/ 84 w 84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51">
                  <a:moveTo>
                    <a:pt x="51" y="19"/>
                  </a:moveTo>
                  <a:lnTo>
                    <a:pt x="64" y="30"/>
                  </a:lnTo>
                  <a:lnTo>
                    <a:pt x="72" y="51"/>
                  </a:lnTo>
                  <a:lnTo>
                    <a:pt x="83" y="47"/>
                  </a:lnTo>
                  <a:lnTo>
                    <a:pt x="84" y="27"/>
                  </a:lnTo>
                  <a:lnTo>
                    <a:pt x="72" y="10"/>
                  </a:lnTo>
                  <a:lnTo>
                    <a:pt x="53" y="0"/>
                  </a:lnTo>
                  <a:lnTo>
                    <a:pt x="28" y="13"/>
                  </a:lnTo>
                  <a:lnTo>
                    <a:pt x="0" y="30"/>
                  </a:lnTo>
                  <a:lnTo>
                    <a:pt x="2" y="47"/>
                  </a:lnTo>
                  <a:lnTo>
                    <a:pt x="15" y="49"/>
                  </a:lnTo>
                  <a:lnTo>
                    <a:pt x="17" y="34"/>
                  </a:lnTo>
                  <a:lnTo>
                    <a:pt x="31" y="25"/>
                  </a:lnTo>
                  <a:lnTo>
                    <a:pt x="51" y="1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Freeform 1475"/>
            <p:cNvSpPr>
              <a:spLocks/>
            </p:cNvSpPr>
            <p:nvPr/>
          </p:nvSpPr>
          <p:spPr bwMode="auto">
            <a:xfrm>
              <a:off x="4031" y="1516"/>
              <a:ext cx="109" cy="151"/>
            </a:xfrm>
            <a:custGeom>
              <a:avLst/>
              <a:gdLst>
                <a:gd name="T0" fmla="*/ 0 w 64"/>
                <a:gd name="T1" fmla="*/ 257 h 87"/>
                <a:gd name="T2" fmla="*/ 46 w 64"/>
                <a:gd name="T3" fmla="*/ 238 h 87"/>
                <a:gd name="T4" fmla="*/ 78 w 64"/>
                <a:gd name="T5" fmla="*/ 205 h 87"/>
                <a:gd name="T6" fmla="*/ 90 w 64"/>
                <a:gd name="T7" fmla="*/ 163 h 87"/>
                <a:gd name="T8" fmla="*/ 99 w 64"/>
                <a:gd name="T9" fmla="*/ 132 h 87"/>
                <a:gd name="T10" fmla="*/ 116 w 64"/>
                <a:gd name="T11" fmla="*/ 108 h 87"/>
                <a:gd name="T12" fmla="*/ 119 w 64"/>
                <a:gd name="T13" fmla="*/ 66 h 87"/>
                <a:gd name="T14" fmla="*/ 102 w 64"/>
                <a:gd name="T15" fmla="*/ 12 h 87"/>
                <a:gd name="T16" fmla="*/ 133 w 64"/>
                <a:gd name="T17" fmla="*/ 30 h 87"/>
                <a:gd name="T18" fmla="*/ 160 w 64"/>
                <a:gd name="T19" fmla="*/ 99 h 87"/>
                <a:gd name="T20" fmla="*/ 165 w 64"/>
                <a:gd name="T21" fmla="*/ 144 h 87"/>
                <a:gd name="T22" fmla="*/ 140 w 64"/>
                <a:gd name="T23" fmla="*/ 208 h 87"/>
                <a:gd name="T24" fmla="*/ 95 w 64"/>
                <a:gd name="T25" fmla="*/ 250 h 87"/>
                <a:gd name="T26" fmla="*/ 0 w 64"/>
                <a:gd name="T27" fmla="*/ 257 h 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87"/>
                <a:gd name="T44" fmla="*/ 64 w 64"/>
                <a:gd name="T45" fmla="*/ 87 h 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87">
                  <a:moveTo>
                    <a:pt x="0" y="85"/>
                  </a:moveTo>
                  <a:cubicBezTo>
                    <a:pt x="0" y="85"/>
                    <a:pt x="11" y="82"/>
                    <a:pt x="16" y="79"/>
                  </a:cubicBezTo>
                  <a:cubicBezTo>
                    <a:pt x="22" y="76"/>
                    <a:pt x="27" y="68"/>
                    <a:pt x="27" y="68"/>
                  </a:cubicBezTo>
                  <a:lnTo>
                    <a:pt x="31" y="54"/>
                  </a:lnTo>
                  <a:lnTo>
                    <a:pt x="34" y="44"/>
                  </a:lnTo>
                  <a:lnTo>
                    <a:pt x="40" y="36"/>
                  </a:lnTo>
                  <a:cubicBezTo>
                    <a:pt x="40" y="36"/>
                    <a:pt x="44" y="29"/>
                    <a:pt x="41" y="22"/>
                  </a:cubicBezTo>
                  <a:cubicBezTo>
                    <a:pt x="39" y="15"/>
                    <a:pt x="35" y="4"/>
                    <a:pt x="35" y="4"/>
                  </a:cubicBezTo>
                  <a:cubicBezTo>
                    <a:pt x="35" y="4"/>
                    <a:pt x="42" y="0"/>
                    <a:pt x="46" y="10"/>
                  </a:cubicBezTo>
                  <a:cubicBezTo>
                    <a:pt x="50" y="21"/>
                    <a:pt x="55" y="33"/>
                    <a:pt x="55" y="33"/>
                  </a:cubicBezTo>
                  <a:cubicBezTo>
                    <a:pt x="55" y="33"/>
                    <a:pt x="64" y="35"/>
                    <a:pt x="57" y="48"/>
                  </a:cubicBezTo>
                  <a:cubicBezTo>
                    <a:pt x="50" y="61"/>
                    <a:pt x="50" y="59"/>
                    <a:pt x="48" y="69"/>
                  </a:cubicBezTo>
                  <a:cubicBezTo>
                    <a:pt x="46" y="78"/>
                    <a:pt x="45" y="79"/>
                    <a:pt x="33" y="83"/>
                  </a:cubicBezTo>
                  <a:cubicBezTo>
                    <a:pt x="22" y="87"/>
                    <a:pt x="0" y="85"/>
                    <a:pt x="0" y="85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" name="Freeform 1476"/>
            <p:cNvSpPr>
              <a:spLocks/>
            </p:cNvSpPr>
            <p:nvPr/>
          </p:nvSpPr>
          <p:spPr bwMode="auto">
            <a:xfrm>
              <a:off x="3908" y="1470"/>
              <a:ext cx="147" cy="107"/>
            </a:xfrm>
            <a:custGeom>
              <a:avLst/>
              <a:gdLst>
                <a:gd name="T0" fmla="*/ 15 w 86"/>
                <a:gd name="T1" fmla="*/ 185 h 62"/>
                <a:gd name="T2" fmla="*/ 0 w 86"/>
                <a:gd name="T3" fmla="*/ 147 h 62"/>
                <a:gd name="T4" fmla="*/ 17 w 86"/>
                <a:gd name="T5" fmla="*/ 104 h 62"/>
                <a:gd name="T6" fmla="*/ 46 w 86"/>
                <a:gd name="T7" fmla="*/ 71 h 62"/>
                <a:gd name="T8" fmla="*/ 115 w 86"/>
                <a:gd name="T9" fmla="*/ 36 h 62"/>
                <a:gd name="T10" fmla="*/ 173 w 86"/>
                <a:gd name="T11" fmla="*/ 16 h 62"/>
                <a:gd name="T12" fmla="*/ 227 w 86"/>
                <a:gd name="T13" fmla="*/ 33 h 62"/>
                <a:gd name="T14" fmla="*/ 251 w 86"/>
                <a:gd name="T15" fmla="*/ 71 h 62"/>
                <a:gd name="T16" fmla="*/ 205 w 86"/>
                <a:gd name="T17" fmla="*/ 54 h 62"/>
                <a:gd name="T18" fmla="*/ 161 w 86"/>
                <a:gd name="T19" fmla="*/ 69 h 62"/>
                <a:gd name="T20" fmla="*/ 115 w 86"/>
                <a:gd name="T21" fmla="*/ 95 h 62"/>
                <a:gd name="T22" fmla="*/ 62 w 86"/>
                <a:gd name="T23" fmla="*/ 135 h 62"/>
                <a:gd name="T24" fmla="*/ 15 w 86"/>
                <a:gd name="T25" fmla="*/ 185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62"/>
                <a:gd name="T41" fmla="*/ 86 w 86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62">
                  <a:moveTo>
                    <a:pt x="5" y="62"/>
                  </a:moveTo>
                  <a:lnTo>
                    <a:pt x="0" y="49"/>
                  </a:lnTo>
                  <a:lnTo>
                    <a:pt x="6" y="35"/>
                  </a:lnTo>
                  <a:cubicBezTo>
                    <a:pt x="6" y="35"/>
                    <a:pt x="10" y="28"/>
                    <a:pt x="16" y="24"/>
                  </a:cubicBezTo>
                  <a:cubicBezTo>
                    <a:pt x="23" y="21"/>
                    <a:pt x="31" y="15"/>
                    <a:pt x="39" y="12"/>
                  </a:cubicBezTo>
                  <a:cubicBezTo>
                    <a:pt x="48" y="9"/>
                    <a:pt x="50" y="0"/>
                    <a:pt x="59" y="5"/>
                  </a:cubicBezTo>
                  <a:cubicBezTo>
                    <a:pt x="69" y="9"/>
                    <a:pt x="74" y="5"/>
                    <a:pt x="78" y="11"/>
                  </a:cubicBezTo>
                  <a:cubicBezTo>
                    <a:pt x="83" y="17"/>
                    <a:pt x="86" y="24"/>
                    <a:pt x="86" y="24"/>
                  </a:cubicBezTo>
                  <a:lnTo>
                    <a:pt x="70" y="18"/>
                  </a:lnTo>
                  <a:cubicBezTo>
                    <a:pt x="70" y="18"/>
                    <a:pt x="65" y="20"/>
                    <a:pt x="55" y="23"/>
                  </a:cubicBezTo>
                  <a:cubicBezTo>
                    <a:pt x="46" y="27"/>
                    <a:pt x="39" y="32"/>
                    <a:pt x="39" y="32"/>
                  </a:cubicBezTo>
                  <a:lnTo>
                    <a:pt x="21" y="45"/>
                  </a:lnTo>
                  <a:lnTo>
                    <a:pt x="5" y="6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Freeform 1477"/>
            <p:cNvSpPr>
              <a:spLocks/>
            </p:cNvSpPr>
            <p:nvPr/>
          </p:nvSpPr>
          <p:spPr bwMode="auto">
            <a:xfrm>
              <a:off x="3963" y="1440"/>
              <a:ext cx="196" cy="130"/>
            </a:xfrm>
            <a:custGeom>
              <a:avLst/>
              <a:gdLst>
                <a:gd name="T0" fmla="*/ 0 w 115"/>
                <a:gd name="T1" fmla="*/ 73 h 75"/>
                <a:gd name="T2" fmla="*/ 49 w 115"/>
                <a:gd name="T3" fmla="*/ 49 h 75"/>
                <a:gd name="T4" fmla="*/ 111 w 115"/>
                <a:gd name="T5" fmla="*/ 54 h 75"/>
                <a:gd name="T6" fmla="*/ 148 w 115"/>
                <a:gd name="T7" fmla="*/ 75 h 75"/>
                <a:gd name="T8" fmla="*/ 191 w 115"/>
                <a:gd name="T9" fmla="*/ 114 h 75"/>
                <a:gd name="T10" fmla="*/ 232 w 115"/>
                <a:gd name="T11" fmla="*/ 127 h 75"/>
                <a:gd name="T12" fmla="*/ 280 w 115"/>
                <a:gd name="T13" fmla="*/ 156 h 75"/>
                <a:gd name="T14" fmla="*/ 300 w 115"/>
                <a:gd name="T15" fmla="*/ 205 h 75"/>
                <a:gd name="T16" fmla="*/ 322 w 115"/>
                <a:gd name="T17" fmla="*/ 184 h 75"/>
                <a:gd name="T18" fmla="*/ 297 w 115"/>
                <a:gd name="T19" fmla="*/ 94 h 75"/>
                <a:gd name="T20" fmla="*/ 271 w 115"/>
                <a:gd name="T21" fmla="*/ 33 h 75"/>
                <a:gd name="T22" fmla="*/ 223 w 115"/>
                <a:gd name="T23" fmla="*/ 16 h 75"/>
                <a:gd name="T24" fmla="*/ 172 w 115"/>
                <a:gd name="T25" fmla="*/ 12 h 75"/>
                <a:gd name="T26" fmla="*/ 102 w 115"/>
                <a:gd name="T27" fmla="*/ 0 h 75"/>
                <a:gd name="T28" fmla="*/ 63 w 115"/>
                <a:gd name="T29" fmla="*/ 0 h 75"/>
                <a:gd name="T30" fmla="*/ 0 w 115"/>
                <a:gd name="T31" fmla="*/ 73 h 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"/>
                <a:gd name="T49" fmla="*/ 0 h 75"/>
                <a:gd name="T50" fmla="*/ 115 w 115"/>
                <a:gd name="T51" fmla="*/ 75 h 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" h="75">
                  <a:moveTo>
                    <a:pt x="0" y="24"/>
                  </a:moveTo>
                  <a:cubicBezTo>
                    <a:pt x="6" y="20"/>
                    <a:pt x="17" y="16"/>
                    <a:pt x="17" y="16"/>
                  </a:cubicBezTo>
                  <a:lnTo>
                    <a:pt x="38" y="18"/>
                  </a:lnTo>
                  <a:lnTo>
                    <a:pt x="51" y="25"/>
                  </a:lnTo>
                  <a:lnTo>
                    <a:pt x="66" y="38"/>
                  </a:lnTo>
                  <a:lnTo>
                    <a:pt x="80" y="42"/>
                  </a:lnTo>
                  <a:cubicBezTo>
                    <a:pt x="80" y="42"/>
                    <a:pt x="92" y="45"/>
                    <a:pt x="96" y="52"/>
                  </a:cubicBezTo>
                  <a:cubicBezTo>
                    <a:pt x="100" y="58"/>
                    <a:pt x="103" y="68"/>
                    <a:pt x="103" y="68"/>
                  </a:cubicBezTo>
                  <a:cubicBezTo>
                    <a:pt x="103" y="68"/>
                    <a:pt x="115" y="75"/>
                    <a:pt x="111" y="61"/>
                  </a:cubicBezTo>
                  <a:cubicBezTo>
                    <a:pt x="107" y="46"/>
                    <a:pt x="105" y="40"/>
                    <a:pt x="102" y="31"/>
                  </a:cubicBezTo>
                  <a:cubicBezTo>
                    <a:pt x="99" y="23"/>
                    <a:pt x="93" y="11"/>
                    <a:pt x="93" y="11"/>
                  </a:cubicBezTo>
                  <a:lnTo>
                    <a:pt x="77" y="5"/>
                  </a:lnTo>
                  <a:lnTo>
                    <a:pt x="59" y="4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Freeform 1478"/>
            <p:cNvSpPr>
              <a:spLocks/>
            </p:cNvSpPr>
            <p:nvPr/>
          </p:nvSpPr>
          <p:spPr bwMode="auto">
            <a:xfrm>
              <a:off x="3845" y="1445"/>
              <a:ext cx="99" cy="181"/>
            </a:xfrm>
            <a:custGeom>
              <a:avLst/>
              <a:gdLst>
                <a:gd name="T0" fmla="*/ 169 w 58"/>
                <a:gd name="T1" fmla="*/ 0 h 104"/>
                <a:gd name="T2" fmla="*/ 123 w 58"/>
                <a:gd name="T3" fmla="*/ 17 h 104"/>
                <a:gd name="T4" fmla="*/ 73 w 58"/>
                <a:gd name="T5" fmla="*/ 42 h 104"/>
                <a:gd name="T6" fmla="*/ 5 w 58"/>
                <a:gd name="T7" fmla="*/ 99 h 104"/>
                <a:gd name="T8" fmla="*/ 3 w 58"/>
                <a:gd name="T9" fmla="*/ 181 h 104"/>
                <a:gd name="T10" fmla="*/ 29 w 58"/>
                <a:gd name="T11" fmla="*/ 287 h 104"/>
                <a:gd name="T12" fmla="*/ 44 w 58"/>
                <a:gd name="T13" fmla="*/ 218 h 104"/>
                <a:gd name="T14" fmla="*/ 73 w 58"/>
                <a:gd name="T15" fmla="*/ 155 h 104"/>
                <a:gd name="T16" fmla="*/ 111 w 58"/>
                <a:gd name="T17" fmla="*/ 106 h 104"/>
                <a:gd name="T18" fmla="*/ 169 w 58"/>
                <a:gd name="T19" fmla="*/ 40 h 104"/>
                <a:gd name="T20" fmla="*/ 169 w 58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104"/>
                <a:gd name="T35" fmla="*/ 58 w 58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104">
                  <a:moveTo>
                    <a:pt x="58" y="0"/>
                  </a:moveTo>
                  <a:cubicBezTo>
                    <a:pt x="58" y="0"/>
                    <a:pt x="50" y="1"/>
                    <a:pt x="42" y="6"/>
                  </a:cubicBezTo>
                  <a:cubicBezTo>
                    <a:pt x="34" y="10"/>
                    <a:pt x="33" y="4"/>
                    <a:pt x="25" y="14"/>
                  </a:cubicBezTo>
                  <a:cubicBezTo>
                    <a:pt x="17" y="23"/>
                    <a:pt x="5" y="18"/>
                    <a:pt x="2" y="33"/>
                  </a:cubicBezTo>
                  <a:cubicBezTo>
                    <a:pt x="0" y="49"/>
                    <a:pt x="0" y="50"/>
                    <a:pt x="1" y="60"/>
                  </a:cubicBezTo>
                  <a:cubicBezTo>
                    <a:pt x="1" y="70"/>
                    <a:pt x="3" y="104"/>
                    <a:pt x="10" y="95"/>
                  </a:cubicBezTo>
                  <a:cubicBezTo>
                    <a:pt x="17" y="86"/>
                    <a:pt x="15" y="72"/>
                    <a:pt x="15" y="72"/>
                  </a:cubicBezTo>
                  <a:lnTo>
                    <a:pt x="25" y="51"/>
                  </a:lnTo>
                  <a:cubicBezTo>
                    <a:pt x="25" y="51"/>
                    <a:pt x="26" y="48"/>
                    <a:pt x="38" y="35"/>
                  </a:cubicBezTo>
                  <a:cubicBezTo>
                    <a:pt x="50" y="23"/>
                    <a:pt x="58" y="13"/>
                    <a:pt x="58" y="13"/>
                  </a:cubicBezTo>
                  <a:lnTo>
                    <a:pt x="58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Freeform 1479"/>
            <p:cNvSpPr>
              <a:spLocks/>
            </p:cNvSpPr>
            <p:nvPr/>
          </p:nvSpPr>
          <p:spPr bwMode="auto">
            <a:xfrm>
              <a:off x="3835" y="1605"/>
              <a:ext cx="126" cy="141"/>
            </a:xfrm>
            <a:custGeom>
              <a:avLst/>
              <a:gdLst>
                <a:gd name="T0" fmla="*/ 215 w 74"/>
                <a:gd name="T1" fmla="*/ 237 h 81"/>
                <a:gd name="T2" fmla="*/ 169 w 74"/>
                <a:gd name="T3" fmla="*/ 228 h 81"/>
                <a:gd name="T4" fmla="*/ 128 w 74"/>
                <a:gd name="T5" fmla="*/ 193 h 81"/>
                <a:gd name="T6" fmla="*/ 107 w 74"/>
                <a:gd name="T7" fmla="*/ 167 h 81"/>
                <a:gd name="T8" fmla="*/ 92 w 74"/>
                <a:gd name="T9" fmla="*/ 124 h 81"/>
                <a:gd name="T10" fmla="*/ 66 w 74"/>
                <a:gd name="T11" fmla="*/ 99 h 81"/>
                <a:gd name="T12" fmla="*/ 49 w 74"/>
                <a:gd name="T13" fmla="*/ 64 h 81"/>
                <a:gd name="T14" fmla="*/ 54 w 74"/>
                <a:gd name="T15" fmla="*/ 30 h 81"/>
                <a:gd name="T16" fmla="*/ 29 w 74"/>
                <a:gd name="T17" fmla="*/ 28 h 81"/>
                <a:gd name="T18" fmla="*/ 9 w 74"/>
                <a:gd name="T19" fmla="*/ 87 h 81"/>
                <a:gd name="T20" fmla="*/ 0 w 74"/>
                <a:gd name="T21" fmla="*/ 131 h 81"/>
                <a:gd name="T22" fmla="*/ 24 w 74"/>
                <a:gd name="T23" fmla="*/ 160 h 81"/>
                <a:gd name="T24" fmla="*/ 61 w 74"/>
                <a:gd name="T25" fmla="*/ 188 h 81"/>
                <a:gd name="T26" fmla="*/ 107 w 74"/>
                <a:gd name="T27" fmla="*/ 225 h 81"/>
                <a:gd name="T28" fmla="*/ 136 w 74"/>
                <a:gd name="T29" fmla="*/ 245 h 81"/>
                <a:gd name="T30" fmla="*/ 215 w 74"/>
                <a:gd name="T31" fmla="*/ 237 h 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4"/>
                <a:gd name="T49" fmla="*/ 0 h 81"/>
                <a:gd name="T50" fmla="*/ 74 w 74"/>
                <a:gd name="T51" fmla="*/ 81 h 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4" h="81">
                  <a:moveTo>
                    <a:pt x="74" y="78"/>
                  </a:moveTo>
                  <a:cubicBezTo>
                    <a:pt x="68" y="78"/>
                    <a:pt x="58" y="75"/>
                    <a:pt x="58" y="75"/>
                  </a:cubicBezTo>
                  <a:lnTo>
                    <a:pt x="44" y="64"/>
                  </a:lnTo>
                  <a:lnTo>
                    <a:pt x="37" y="55"/>
                  </a:lnTo>
                  <a:lnTo>
                    <a:pt x="32" y="41"/>
                  </a:lnTo>
                  <a:lnTo>
                    <a:pt x="23" y="33"/>
                  </a:lnTo>
                  <a:cubicBezTo>
                    <a:pt x="23" y="33"/>
                    <a:pt x="16" y="26"/>
                    <a:pt x="17" y="21"/>
                  </a:cubicBezTo>
                  <a:cubicBezTo>
                    <a:pt x="17" y="16"/>
                    <a:pt x="19" y="10"/>
                    <a:pt x="19" y="10"/>
                  </a:cubicBezTo>
                  <a:cubicBezTo>
                    <a:pt x="19" y="10"/>
                    <a:pt x="14" y="0"/>
                    <a:pt x="10" y="9"/>
                  </a:cubicBezTo>
                  <a:cubicBezTo>
                    <a:pt x="6" y="18"/>
                    <a:pt x="5" y="23"/>
                    <a:pt x="3" y="29"/>
                  </a:cubicBezTo>
                  <a:cubicBezTo>
                    <a:pt x="1" y="34"/>
                    <a:pt x="0" y="43"/>
                    <a:pt x="0" y="43"/>
                  </a:cubicBezTo>
                  <a:lnTo>
                    <a:pt x="8" y="53"/>
                  </a:lnTo>
                  <a:lnTo>
                    <a:pt x="21" y="62"/>
                  </a:lnTo>
                  <a:lnTo>
                    <a:pt x="37" y="74"/>
                  </a:lnTo>
                  <a:lnTo>
                    <a:pt x="47" y="81"/>
                  </a:lnTo>
                  <a:lnTo>
                    <a:pt x="74" y="7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Freeform 1480"/>
            <p:cNvSpPr>
              <a:spLocks/>
            </p:cNvSpPr>
            <p:nvPr/>
          </p:nvSpPr>
          <p:spPr bwMode="auto">
            <a:xfrm>
              <a:off x="3949" y="1603"/>
              <a:ext cx="206" cy="148"/>
            </a:xfrm>
            <a:custGeom>
              <a:avLst/>
              <a:gdLst>
                <a:gd name="T0" fmla="*/ 0 w 121"/>
                <a:gd name="T1" fmla="*/ 192 h 85"/>
                <a:gd name="T2" fmla="*/ 70 w 121"/>
                <a:gd name="T3" fmla="*/ 181 h 85"/>
                <a:gd name="T4" fmla="*/ 133 w 121"/>
                <a:gd name="T5" fmla="*/ 158 h 85"/>
                <a:gd name="T6" fmla="*/ 194 w 121"/>
                <a:gd name="T7" fmla="*/ 136 h 85"/>
                <a:gd name="T8" fmla="*/ 223 w 121"/>
                <a:gd name="T9" fmla="*/ 131 h 85"/>
                <a:gd name="T10" fmla="*/ 252 w 121"/>
                <a:gd name="T11" fmla="*/ 118 h 85"/>
                <a:gd name="T12" fmla="*/ 301 w 121"/>
                <a:gd name="T13" fmla="*/ 87 h 85"/>
                <a:gd name="T14" fmla="*/ 334 w 121"/>
                <a:gd name="T15" fmla="*/ 33 h 85"/>
                <a:gd name="T16" fmla="*/ 347 w 121"/>
                <a:gd name="T17" fmla="*/ 77 h 85"/>
                <a:gd name="T18" fmla="*/ 318 w 121"/>
                <a:gd name="T19" fmla="*/ 103 h 85"/>
                <a:gd name="T20" fmla="*/ 296 w 121"/>
                <a:gd name="T21" fmla="*/ 155 h 85"/>
                <a:gd name="T22" fmla="*/ 249 w 121"/>
                <a:gd name="T23" fmla="*/ 192 h 85"/>
                <a:gd name="T24" fmla="*/ 199 w 121"/>
                <a:gd name="T25" fmla="*/ 221 h 85"/>
                <a:gd name="T26" fmla="*/ 148 w 121"/>
                <a:gd name="T27" fmla="*/ 242 h 85"/>
                <a:gd name="T28" fmla="*/ 107 w 121"/>
                <a:gd name="T29" fmla="*/ 252 h 85"/>
                <a:gd name="T30" fmla="*/ 12 w 121"/>
                <a:gd name="T31" fmla="*/ 228 h 85"/>
                <a:gd name="T32" fmla="*/ 0 w 121"/>
                <a:gd name="T33" fmla="*/ 192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85"/>
                <a:gd name="T53" fmla="*/ 121 w 121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85">
                  <a:moveTo>
                    <a:pt x="0" y="63"/>
                  </a:moveTo>
                  <a:lnTo>
                    <a:pt x="24" y="60"/>
                  </a:lnTo>
                  <a:lnTo>
                    <a:pt x="46" y="52"/>
                  </a:lnTo>
                  <a:lnTo>
                    <a:pt x="67" y="45"/>
                  </a:lnTo>
                  <a:lnTo>
                    <a:pt x="77" y="43"/>
                  </a:lnTo>
                  <a:cubicBezTo>
                    <a:pt x="77" y="43"/>
                    <a:pt x="80" y="41"/>
                    <a:pt x="87" y="39"/>
                  </a:cubicBezTo>
                  <a:cubicBezTo>
                    <a:pt x="94" y="36"/>
                    <a:pt x="97" y="37"/>
                    <a:pt x="104" y="29"/>
                  </a:cubicBezTo>
                  <a:cubicBezTo>
                    <a:pt x="112" y="21"/>
                    <a:pt x="109" y="23"/>
                    <a:pt x="115" y="11"/>
                  </a:cubicBezTo>
                  <a:cubicBezTo>
                    <a:pt x="121" y="0"/>
                    <a:pt x="120" y="25"/>
                    <a:pt x="120" y="25"/>
                  </a:cubicBezTo>
                  <a:lnTo>
                    <a:pt x="110" y="34"/>
                  </a:lnTo>
                  <a:cubicBezTo>
                    <a:pt x="110" y="34"/>
                    <a:pt x="109" y="45"/>
                    <a:pt x="102" y="51"/>
                  </a:cubicBezTo>
                  <a:cubicBezTo>
                    <a:pt x="94" y="56"/>
                    <a:pt x="86" y="63"/>
                    <a:pt x="86" y="63"/>
                  </a:cubicBezTo>
                  <a:lnTo>
                    <a:pt x="69" y="73"/>
                  </a:lnTo>
                  <a:lnTo>
                    <a:pt x="51" y="80"/>
                  </a:lnTo>
                  <a:cubicBezTo>
                    <a:pt x="51" y="80"/>
                    <a:pt x="47" y="85"/>
                    <a:pt x="37" y="83"/>
                  </a:cubicBezTo>
                  <a:cubicBezTo>
                    <a:pt x="28" y="81"/>
                    <a:pt x="4" y="75"/>
                    <a:pt x="4" y="75"/>
                  </a:cubicBezTo>
                  <a:lnTo>
                    <a:pt x="0" y="6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Freeform 1481"/>
            <p:cNvSpPr>
              <a:spLocks/>
            </p:cNvSpPr>
            <p:nvPr/>
          </p:nvSpPr>
          <p:spPr bwMode="auto">
            <a:xfrm>
              <a:off x="3857" y="1584"/>
              <a:ext cx="182" cy="122"/>
            </a:xfrm>
            <a:custGeom>
              <a:avLst/>
              <a:gdLst>
                <a:gd name="T0" fmla="*/ 82 w 107"/>
                <a:gd name="T1" fmla="*/ 0 h 70"/>
                <a:gd name="T2" fmla="*/ 104 w 107"/>
                <a:gd name="T3" fmla="*/ 82 h 70"/>
                <a:gd name="T4" fmla="*/ 139 w 107"/>
                <a:gd name="T5" fmla="*/ 131 h 70"/>
                <a:gd name="T6" fmla="*/ 199 w 107"/>
                <a:gd name="T7" fmla="*/ 148 h 70"/>
                <a:gd name="T8" fmla="*/ 265 w 107"/>
                <a:gd name="T9" fmla="*/ 143 h 70"/>
                <a:gd name="T10" fmla="*/ 281 w 107"/>
                <a:gd name="T11" fmla="*/ 167 h 70"/>
                <a:gd name="T12" fmla="*/ 218 w 107"/>
                <a:gd name="T13" fmla="*/ 197 h 70"/>
                <a:gd name="T14" fmla="*/ 145 w 107"/>
                <a:gd name="T15" fmla="*/ 213 h 70"/>
                <a:gd name="T16" fmla="*/ 87 w 107"/>
                <a:gd name="T17" fmla="*/ 183 h 70"/>
                <a:gd name="T18" fmla="*/ 46 w 107"/>
                <a:gd name="T19" fmla="*/ 127 h 70"/>
                <a:gd name="T20" fmla="*/ 17 w 107"/>
                <a:gd name="T21" fmla="*/ 37 h 70"/>
                <a:gd name="T22" fmla="*/ 82 w 107"/>
                <a:gd name="T23" fmla="*/ 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70"/>
                <a:gd name="T38" fmla="*/ 107 w 107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70">
                  <a:moveTo>
                    <a:pt x="28" y="0"/>
                  </a:moveTo>
                  <a:cubicBezTo>
                    <a:pt x="27" y="8"/>
                    <a:pt x="33" y="20"/>
                    <a:pt x="36" y="27"/>
                  </a:cubicBezTo>
                  <a:cubicBezTo>
                    <a:pt x="38" y="35"/>
                    <a:pt x="45" y="37"/>
                    <a:pt x="48" y="43"/>
                  </a:cubicBezTo>
                  <a:cubicBezTo>
                    <a:pt x="52" y="49"/>
                    <a:pt x="61" y="47"/>
                    <a:pt x="69" y="49"/>
                  </a:cubicBezTo>
                  <a:cubicBezTo>
                    <a:pt x="78" y="52"/>
                    <a:pt x="92" y="47"/>
                    <a:pt x="92" y="47"/>
                  </a:cubicBezTo>
                  <a:cubicBezTo>
                    <a:pt x="92" y="47"/>
                    <a:pt x="107" y="50"/>
                    <a:pt x="97" y="55"/>
                  </a:cubicBezTo>
                  <a:cubicBezTo>
                    <a:pt x="88" y="60"/>
                    <a:pt x="75" y="65"/>
                    <a:pt x="75" y="65"/>
                  </a:cubicBezTo>
                  <a:lnTo>
                    <a:pt x="50" y="70"/>
                  </a:lnTo>
                  <a:cubicBezTo>
                    <a:pt x="50" y="70"/>
                    <a:pt x="35" y="66"/>
                    <a:pt x="30" y="60"/>
                  </a:cubicBezTo>
                  <a:cubicBezTo>
                    <a:pt x="25" y="53"/>
                    <a:pt x="22" y="57"/>
                    <a:pt x="16" y="42"/>
                  </a:cubicBezTo>
                  <a:cubicBezTo>
                    <a:pt x="11" y="26"/>
                    <a:pt x="0" y="17"/>
                    <a:pt x="6" y="12"/>
                  </a:cubicBezTo>
                  <a:cubicBezTo>
                    <a:pt x="11" y="8"/>
                    <a:pt x="28" y="0"/>
                    <a:pt x="28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Freeform 1482"/>
            <p:cNvSpPr>
              <a:spLocks/>
            </p:cNvSpPr>
            <p:nvPr/>
          </p:nvSpPr>
          <p:spPr bwMode="auto">
            <a:xfrm>
              <a:off x="4381" y="1985"/>
              <a:ext cx="110" cy="68"/>
            </a:xfrm>
            <a:custGeom>
              <a:avLst/>
              <a:gdLst>
                <a:gd name="T0" fmla="*/ 144 w 65"/>
                <a:gd name="T1" fmla="*/ 103 h 39"/>
                <a:gd name="T2" fmla="*/ 162 w 65"/>
                <a:gd name="T3" fmla="*/ 119 h 39"/>
                <a:gd name="T4" fmla="*/ 178 w 65"/>
                <a:gd name="T5" fmla="*/ 110 h 39"/>
                <a:gd name="T6" fmla="*/ 186 w 65"/>
                <a:gd name="T7" fmla="*/ 91 h 39"/>
                <a:gd name="T8" fmla="*/ 178 w 65"/>
                <a:gd name="T9" fmla="*/ 54 h 39"/>
                <a:gd name="T10" fmla="*/ 146 w 65"/>
                <a:gd name="T11" fmla="*/ 28 h 39"/>
                <a:gd name="T12" fmla="*/ 58 w 65"/>
                <a:gd name="T13" fmla="*/ 0 h 39"/>
                <a:gd name="T14" fmla="*/ 0 w 65"/>
                <a:gd name="T15" fmla="*/ 16 h 39"/>
                <a:gd name="T16" fmla="*/ 42 w 65"/>
                <a:gd name="T17" fmla="*/ 24 h 39"/>
                <a:gd name="T18" fmla="*/ 107 w 65"/>
                <a:gd name="T19" fmla="*/ 42 h 39"/>
                <a:gd name="T20" fmla="*/ 135 w 65"/>
                <a:gd name="T21" fmla="*/ 66 h 39"/>
                <a:gd name="T22" fmla="*/ 144 w 65"/>
                <a:gd name="T23" fmla="*/ 103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39"/>
                <a:gd name="T38" fmla="*/ 65 w 65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39">
                  <a:moveTo>
                    <a:pt x="50" y="34"/>
                  </a:moveTo>
                  <a:lnTo>
                    <a:pt x="57" y="39"/>
                  </a:lnTo>
                  <a:lnTo>
                    <a:pt x="62" y="36"/>
                  </a:lnTo>
                  <a:lnTo>
                    <a:pt x="65" y="30"/>
                  </a:lnTo>
                  <a:lnTo>
                    <a:pt x="62" y="18"/>
                  </a:lnTo>
                  <a:lnTo>
                    <a:pt x="51" y="9"/>
                  </a:lnTo>
                  <a:lnTo>
                    <a:pt x="20" y="0"/>
                  </a:lnTo>
                  <a:lnTo>
                    <a:pt x="0" y="5"/>
                  </a:lnTo>
                  <a:lnTo>
                    <a:pt x="15" y="8"/>
                  </a:lnTo>
                  <a:lnTo>
                    <a:pt x="37" y="14"/>
                  </a:lnTo>
                  <a:lnTo>
                    <a:pt x="47" y="22"/>
                  </a:lnTo>
                  <a:lnTo>
                    <a:pt x="50" y="3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Freeform 1483"/>
            <p:cNvSpPr>
              <a:spLocks/>
            </p:cNvSpPr>
            <p:nvPr/>
          </p:nvSpPr>
          <p:spPr bwMode="auto">
            <a:xfrm>
              <a:off x="4391" y="2008"/>
              <a:ext cx="56" cy="45"/>
            </a:xfrm>
            <a:custGeom>
              <a:avLst/>
              <a:gdLst>
                <a:gd name="T0" fmla="*/ 95 w 33"/>
                <a:gd name="T1" fmla="*/ 45 h 26"/>
                <a:gd name="T2" fmla="*/ 63 w 33"/>
                <a:gd name="T3" fmla="*/ 33 h 26"/>
                <a:gd name="T4" fmla="*/ 70 w 33"/>
                <a:gd name="T5" fmla="*/ 12 h 26"/>
                <a:gd name="T6" fmla="*/ 42 w 33"/>
                <a:gd name="T7" fmla="*/ 3 h 26"/>
                <a:gd name="T8" fmla="*/ 5 w 33"/>
                <a:gd name="T9" fmla="*/ 0 h 26"/>
                <a:gd name="T10" fmla="*/ 0 w 33"/>
                <a:gd name="T11" fmla="*/ 36 h 26"/>
                <a:gd name="T12" fmla="*/ 24 w 33"/>
                <a:gd name="T13" fmla="*/ 62 h 26"/>
                <a:gd name="T14" fmla="*/ 71 w 33"/>
                <a:gd name="T15" fmla="*/ 78 h 26"/>
                <a:gd name="T16" fmla="*/ 95 w 33"/>
                <a:gd name="T17" fmla="*/ 45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6"/>
                <a:gd name="T29" fmla="*/ 33 w 33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6">
                  <a:moveTo>
                    <a:pt x="33" y="15"/>
                  </a:moveTo>
                  <a:lnTo>
                    <a:pt x="22" y="11"/>
                  </a:lnTo>
                  <a:lnTo>
                    <a:pt x="24" y="4"/>
                  </a:lnTo>
                  <a:lnTo>
                    <a:pt x="15" y="1"/>
                  </a:lnTo>
                  <a:lnTo>
                    <a:pt x="2" y="0"/>
                  </a:lnTo>
                  <a:lnTo>
                    <a:pt x="0" y="12"/>
                  </a:lnTo>
                  <a:lnTo>
                    <a:pt x="8" y="21"/>
                  </a:lnTo>
                  <a:lnTo>
                    <a:pt x="25" y="26"/>
                  </a:lnTo>
                  <a:lnTo>
                    <a:pt x="33" y="1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Freeform 1484"/>
            <p:cNvSpPr>
              <a:spLocks/>
            </p:cNvSpPr>
            <p:nvPr/>
          </p:nvSpPr>
          <p:spPr bwMode="auto">
            <a:xfrm>
              <a:off x="4352" y="1997"/>
              <a:ext cx="119" cy="82"/>
            </a:xfrm>
            <a:custGeom>
              <a:avLst/>
              <a:gdLst>
                <a:gd name="T0" fmla="*/ 61 w 70"/>
                <a:gd name="T1" fmla="*/ 89 h 47"/>
                <a:gd name="T2" fmla="*/ 46 w 70"/>
                <a:gd name="T3" fmla="*/ 52 h 47"/>
                <a:gd name="T4" fmla="*/ 58 w 70"/>
                <a:gd name="T5" fmla="*/ 9 h 47"/>
                <a:gd name="T6" fmla="*/ 29 w 70"/>
                <a:gd name="T7" fmla="*/ 0 h 47"/>
                <a:gd name="T8" fmla="*/ 0 w 70"/>
                <a:gd name="T9" fmla="*/ 30 h 47"/>
                <a:gd name="T10" fmla="*/ 5 w 70"/>
                <a:gd name="T11" fmla="*/ 73 h 47"/>
                <a:gd name="T12" fmla="*/ 29 w 70"/>
                <a:gd name="T13" fmla="*/ 115 h 47"/>
                <a:gd name="T14" fmla="*/ 102 w 70"/>
                <a:gd name="T15" fmla="*/ 127 h 47"/>
                <a:gd name="T16" fmla="*/ 182 w 70"/>
                <a:gd name="T17" fmla="*/ 143 h 47"/>
                <a:gd name="T18" fmla="*/ 202 w 70"/>
                <a:gd name="T19" fmla="*/ 113 h 47"/>
                <a:gd name="T20" fmla="*/ 178 w 70"/>
                <a:gd name="T21" fmla="*/ 91 h 47"/>
                <a:gd name="T22" fmla="*/ 153 w 70"/>
                <a:gd name="T23" fmla="*/ 113 h 47"/>
                <a:gd name="T24" fmla="*/ 111 w 70"/>
                <a:gd name="T25" fmla="*/ 106 h 47"/>
                <a:gd name="T26" fmla="*/ 61 w 70"/>
                <a:gd name="T27" fmla="*/ 89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47"/>
                <a:gd name="T44" fmla="*/ 70 w 70"/>
                <a:gd name="T45" fmla="*/ 47 h 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47">
                  <a:moveTo>
                    <a:pt x="21" y="29"/>
                  </a:moveTo>
                  <a:lnTo>
                    <a:pt x="16" y="17"/>
                  </a:lnTo>
                  <a:lnTo>
                    <a:pt x="20" y="3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2" y="24"/>
                  </a:lnTo>
                  <a:lnTo>
                    <a:pt x="10" y="38"/>
                  </a:lnTo>
                  <a:lnTo>
                    <a:pt x="35" y="42"/>
                  </a:lnTo>
                  <a:lnTo>
                    <a:pt x="63" y="47"/>
                  </a:lnTo>
                  <a:lnTo>
                    <a:pt x="70" y="37"/>
                  </a:lnTo>
                  <a:lnTo>
                    <a:pt x="62" y="30"/>
                  </a:lnTo>
                  <a:lnTo>
                    <a:pt x="53" y="37"/>
                  </a:lnTo>
                  <a:lnTo>
                    <a:pt x="38" y="35"/>
                  </a:lnTo>
                  <a:lnTo>
                    <a:pt x="21" y="2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Freeform 1485"/>
            <p:cNvSpPr>
              <a:spLocks/>
            </p:cNvSpPr>
            <p:nvPr/>
          </p:nvSpPr>
          <p:spPr bwMode="auto">
            <a:xfrm>
              <a:off x="4321" y="1954"/>
              <a:ext cx="121" cy="75"/>
            </a:xfrm>
            <a:custGeom>
              <a:avLst/>
              <a:gdLst>
                <a:gd name="T0" fmla="*/ 206 w 71"/>
                <a:gd name="T1" fmla="*/ 54 h 43"/>
                <a:gd name="T2" fmla="*/ 165 w 71"/>
                <a:gd name="T3" fmla="*/ 40 h 43"/>
                <a:gd name="T4" fmla="*/ 128 w 71"/>
                <a:gd name="T5" fmla="*/ 42 h 43"/>
                <a:gd name="T6" fmla="*/ 99 w 71"/>
                <a:gd name="T7" fmla="*/ 58 h 43"/>
                <a:gd name="T8" fmla="*/ 78 w 71"/>
                <a:gd name="T9" fmla="*/ 70 h 43"/>
                <a:gd name="T10" fmla="*/ 55 w 71"/>
                <a:gd name="T11" fmla="*/ 73 h 43"/>
                <a:gd name="T12" fmla="*/ 34 w 71"/>
                <a:gd name="T13" fmla="*/ 94 h 43"/>
                <a:gd name="T14" fmla="*/ 24 w 71"/>
                <a:gd name="T15" fmla="*/ 131 h 43"/>
                <a:gd name="T16" fmla="*/ 5 w 71"/>
                <a:gd name="T17" fmla="*/ 106 h 43"/>
                <a:gd name="T18" fmla="*/ 20 w 71"/>
                <a:gd name="T19" fmla="*/ 58 h 43"/>
                <a:gd name="T20" fmla="*/ 34 w 71"/>
                <a:gd name="T21" fmla="*/ 30 h 43"/>
                <a:gd name="T22" fmla="*/ 84 w 71"/>
                <a:gd name="T23" fmla="*/ 12 h 43"/>
                <a:gd name="T24" fmla="*/ 133 w 71"/>
                <a:gd name="T25" fmla="*/ 9 h 43"/>
                <a:gd name="T26" fmla="*/ 206 w 71"/>
                <a:gd name="T27" fmla="*/ 54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1"/>
                <a:gd name="T43" fmla="*/ 0 h 43"/>
                <a:gd name="T44" fmla="*/ 71 w 71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1" h="43">
                  <a:moveTo>
                    <a:pt x="71" y="18"/>
                  </a:moveTo>
                  <a:cubicBezTo>
                    <a:pt x="71" y="18"/>
                    <a:pt x="62" y="14"/>
                    <a:pt x="57" y="13"/>
                  </a:cubicBezTo>
                  <a:cubicBezTo>
                    <a:pt x="51" y="13"/>
                    <a:pt x="44" y="14"/>
                    <a:pt x="44" y="14"/>
                  </a:cubicBezTo>
                  <a:lnTo>
                    <a:pt x="34" y="19"/>
                  </a:lnTo>
                  <a:lnTo>
                    <a:pt x="27" y="23"/>
                  </a:lnTo>
                  <a:lnTo>
                    <a:pt x="19" y="24"/>
                  </a:lnTo>
                  <a:cubicBezTo>
                    <a:pt x="19" y="24"/>
                    <a:pt x="13" y="26"/>
                    <a:pt x="12" y="31"/>
                  </a:cubicBezTo>
                  <a:cubicBezTo>
                    <a:pt x="10" y="35"/>
                    <a:pt x="8" y="43"/>
                    <a:pt x="8" y="43"/>
                  </a:cubicBezTo>
                  <a:cubicBezTo>
                    <a:pt x="8" y="43"/>
                    <a:pt x="0" y="42"/>
                    <a:pt x="2" y="35"/>
                  </a:cubicBezTo>
                  <a:cubicBezTo>
                    <a:pt x="4" y="28"/>
                    <a:pt x="7" y="19"/>
                    <a:pt x="7" y="19"/>
                  </a:cubicBezTo>
                  <a:cubicBezTo>
                    <a:pt x="7" y="19"/>
                    <a:pt x="1" y="14"/>
                    <a:pt x="12" y="10"/>
                  </a:cubicBezTo>
                  <a:cubicBezTo>
                    <a:pt x="23" y="7"/>
                    <a:pt x="23" y="8"/>
                    <a:pt x="29" y="4"/>
                  </a:cubicBezTo>
                  <a:cubicBezTo>
                    <a:pt x="34" y="0"/>
                    <a:pt x="35" y="0"/>
                    <a:pt x="46" y="3"/>
                  </a:cubicBezTo>
                  <a:cubicBezTo>
                    <a:pt x="56" y="7"/>
                    <a:pt x="71" y="18"/>
                    <a:pt x="71" y="18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Freeform 1486"/>
            <p:cNvSpPr>
              <a:spLocks/>
            </p:cNvSpPr>
            <p:nvPr/>
          </p:nvSpPr>
          <p:spPr bwMode="auto">
            <a:xfrm>
              <a:off x="4353" y="2051"/>
              <a:ext cx="133" cy="56"/>
            </a:xfrm>
            <a:custGeom>
              <a:avLst/>
              <a:gdLst>
                <a:gd name="T0" fmla="*/ 227 w 78"/>
                <a:gd name="T1" fmla="*/ 52 h 32"/>
                <a:gd name="T2" fmla="*/ 218 w 78"/>
                <a:gd name="T3" fmla="*/ 79 h 32"/>
                <a:gd name="T4" fmla="*/ 189 w 78"/>
                <a:gd name="T5" fmla="*/ 94 h 32"/>
                <a:gd name="T6" fmla="*/ 152 w 78"/>
                <a:gd name="T7" fmla="*/ 94 h 32"/>
                <a:gd name="T8" fmla="*/ 84 w 78"/>
                <a:gd name="T9" fmla="*/ 82 h 32"/>
                <a:gd name="T10" fmla="*/ 34 w 78"/>
                <a:gd name="T11" fmla="*/ 66 h 32"/>
                <a:gd name="T12" fmla="*/ 0 w 78"/>
                <a:gd name="T13" fmla="*/ 30 h 32"/>
                <a:gd name="T14" fmla="*/ 3 w 78"/>
                <a:gd name="T15" fmla="*/ 0 h 32"/>
                <a:gd name="T16" fmla="*/ 26 w 78"/>
                <a:gd name="T17" fmla="*/ 30 h 32"/>
                <a:gd name="T18" fmla="*/ 67 w 78"/>
                <a:gd name="T19" fmla="*/ 42 h 32"/>
                <a:gd name="T20" fmla="*/ 114 w 78"/>
                <a:gd name="T21" fmla="*/ 52 h 32"/>
                <a:gd name="T22" fmla="*/ 169 w 78"/>
                <a:gd name="T23" fmla="*/ 58 h 32"/>
                <a:gd name="T24" fmla="*/ 227 w 78"/>
                <a:gd name="T25" fmla="*/ 52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32"/>
                <a:gd name="T41" fmla="*/ 78 w 78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32">
                  <a:moveTo>
                    <a:pt x="78" y="17"/>
                  </a:moveTo>
                  <a:lnTo>
                    <a:pt x="75" y="26"/>
                  </a:lnTo>
                  <a:lnTo>
                    <a:pt x="65" y="31"/>
                  </a:lnTo>
                  <a:cubicBezTo>
                    <a:pt x="65" y="31"/>
                    <a:pt x="59" y="32"/>
                    <a:pt x="52" y="31"/>
                  </a:cubicBezTo>
                  <a:cubicBezTo>
                    <a:pt x="46" y="30"/>
                    <a:pt x="37" y="29"/>
                    <a:pt x="29" y="27"/>
                  </a:cubicBezTo>
                  <a:cubicBezTo>
                    <a:pt x="22" y="25"/>
                    <a:pt x="17" y="28"/>
                    <a:pt x="12" y="22"/>
                  </a:cubicBezTo>
                  <a:cubicBezTo>
                    <a:pt x="7" y="15"/>
                    <a:pt x="1" y="15"/>
                    <a:pt x="0" y="10"/>
                  </a:cubicBezTo>
                  <a:cubicBezTo>
                    <a:pt x="0" y="5"/>
                    <a:pt x="1" y="0"/>
                    <a:pt x="1" y="0"/>
                  </a:cubicBezTo>
                  <a:lnTo>
                    <a:pt x="9" y="10"/>
                  </a:lnTo>
                  <a:cubicBezTo>
                    <a:pt x="9" y="10"/>
                    <a:pt x="15" y="12"/>
                    <a:pt x="23" y="14"/>
                  </a:cubicBezTo>
                  <a:cubicBezTo>
                    <a:pt x="31" y="17"/>
                    <a:pt x="39" y="17"/>
                    <a:pt x="39" y="17"/>
                  </a:cubicBezTo>
                  <a:lnTo>
                    <a:pt x="58" y="19"/>
                  </a:lnTo>
                  <a:lnTo>
                    <a:pt x="78" y="1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Freeform 1487"/>
            <p:cNvSpPr>
              <a:spLocks/>
            </p:cNvSpPr>
            <p:nvPr/>
          </p:nvSpPr>
          <p:spPr bwMode="auto">
            <a:xfrm>
              <a:off x="4282" y="1973"/>
              <a:ext cx="126" cy="139"/>
            </a:xfrm>
            <a:custGeom>
              <a:avLst/>
              <a:gdLst>
                <a:gd name="T0" fmla="*/ 215 w 74"/>
                <a:gd name="T1" fmla="*/ 236 h 80"/>
                <a:gd name="T2" fmla="*/ 169 w 74"/>
                <a:gd name="T3" fmla="*/ 224 h 80"/>
                <a:gd name="T4" fmla="*/ 128 w 74"/>
                <a:gd name="T5" fmla="*/ 193 h 80"/>
                <a:gd name="T6" fmla="*/ 111 w 74"/>
                <a:gd name="T7" fmla="*/ 163 h 80"/>
                <a:gd name="T8" fmla="*/ 95 w 74"/>
                <a:gd name="T9" fmla="*/ 123 h 80"/>
                <a:gd name="T10" fmla="*/ 70 w 74"/>
                <a:gd name="T11" fmla="*/ 97 h 80"/>
                <a:gd name="T12" fmla="*/ 49 w 74"/>
                <a:gd name="T13" fmla="*/ 61 h 80"/>
                <a:gd name="T14" fmla="*/ 54 w 74"/>
                <a:gd name="T15" fmla="*/ 28 h 80"/>
                <a:gd name="T16" fmla="*/ 29 w 74"/>
                <a:gd name="T17" fmla="*/ 28 h 80"/>
                <a:gd name="T18" fmla="*/ 12 w 74"/>
                <a:gd name="T19" fmla="*/ 85 h 80"/>
                <a:gd name="T20" fmla="*/ 0 w 74"/>
                <a:gd name="T21" fmla="*/ 127 h 80"/>
                <a:gd name="T22" fmla="*/ 26 w 74"/>
                <a:gd name="T23" fmla="*/ 160 h 80"/>
                <a:gd name="T24" fmla="*/ 63 w 74"/>
                <a:gd name="T25" fmla="*/ 188 h 80"/>
                <a:gd name="T26" fmla="*/ 111 w 74"/>
                <a:gd name="T27" fmla="*/ 224 h 80"/>
                <a:gd name="T28" fmla="*/ 136 w 74"/>
                <a:gd name="T29" fmla="*/ 242 h 80"/>
                <a:gd name="T30" fmla="*/ 215 w 74"/>
                <a:gd name="T31" fmla="*/ 236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4"/>
                <a:gd name="T49" fmla="*/ 0 h 80"/>
                <a:gd name="T50" fmla="*/ 74 w 74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4" h="80">
                  <a:moveTo>
                    <a:pt x="74" y="78"/>
                  </a:moveTo>
                  <a:cubicBezTo>
                    <a:pt x="69" y="77"/>
                    <a:pt x="58" y="74"/>
                    <a:pt x="58" y="74"/>
                  </a:cubicBezTo>
                  <a:lnTo>
                    <a:pt x="44" y="64"/>
                  </a:lnTo>
                  <a:lnTo>
                    <a:pt x="38" y="54"/>
                  </a:lnTo>
                  <a:lnTo>
                    <a:pt x="33" y="41"/>
                  </a:lnTo>
                  <a:lnTo>
                    <a:pt x="24" y="32"/>
                  </a:lnTo>
                  <a:cubicBezTo>
                    <a:pt x="24" y="32"/>
                    <a:pt x="17" y="25"/>
                    <a:pt x="17" y="20"/>
                  </a:cubicBezTo>
                  <a:cubicBezTo>
                    <a:pt x="18" y="15"/>
                    <a:pt x="19" y="9"/>
                    <a:pt x="19" y="9"/>
                  </a:cubicBezTo>
                  <a:cubicBezTo>
                    <a:pt x="19" y="9"/>
                    <a:pt x="14" y="0"/>
                    <a:pt x="10" y="9"/>
                  </a:cubicBezTo>
                  <a:cubicBezTo>
                    <a:pt x="7" y="18"/>
                    <a:pt x="5" y="23"/>
                    <a:pt x="4" y="28"/>
                  </a:cubicBezTo>
                  <a:cubicBezTo>
                    <a:pt x="2" y="34"/>
                    <a:pt x="0" y="42"/>
                    <a:pt x="0" y="42"/>
                  </a:cubicBezTo>
                  <a:lnTo>
                    <a:pt x="9" y="53"/>
                  </a:lnTo>
                  <a:lnTo>
                    <a:pt x="22" y="62"/>
                  </a:lnTo>
                  <a:lnTo>
                    <a:pt x="38" y="74"/>
                  </a:lnTo>
                  <a:lnTo>
                    <a:pt x="47" y="80"/>
                  </a:lnTo>
                  <a:lnTo>
                    <a:pt x="74" y="7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Freeform 1488"/>
            <p:cNvSpPr>
              <a:spLocks/>
            </p:cNvSpPr>
            <p:nvPr/>
          </p:nvSpPr>
          <p:spPr bwMode="auto">
            <a:xfrm>
              <a:off x="4406" y="2086"/>
              <a:ext cx="120" cy="59"/>
            </a:xfrm>
            <a:custGeom>
              <a:avLst/>
              <a:gdLst>
                <a:gd name="T0" fmla="*/ 0 w 70"/>
                <a:gd name="T1" fmla="*/ 66 h 34"/>
                <a:gd name="T2" fmla="*/ 33 w 70"/>
                <a:gd name="T3" fmla="*/ 75 h 34"/>
                <a:gd name="T4" fmla="*/ 70 w 70"/>
                <a:gd name="T5" fmla="*/ 85 h 34"/>
                <a:gd name="T6" fmla="*/ 132 w 70"/>
                <a:gd name="T7" fmla="*/ 85 h 34"/>
                <a:gd name="T8" fmla="*/ 165 w 70"/>
                <a:gd name="T9" fmla="*/ 54 h 34"/>
                <a:gd name="T10" fmla="*/ 185 w 70"/>
                <a:gd name="T11" fmla="*/ 3 h 34"/>
                <a:gd name="T12" fmla="*/ 153 w 70"/>
                <a:gd name="T13" fmla="*/ 24 h 34"/>
                <a:gd name="T14" fmla="*/ 111 w 70"/>
                <a:gd name="T15" fmla="*/ 40 h 34"/>
                <a:gd name="T16" fmla="*/ 74 w 70"/>
                <a:gd name="T17" fmla="*/ 45 h 34"/>
                <a:gd name="T18" fmla="*/ 15 w 70"/>
                <a:gd name="T19" fmla="*/ 52 h 34"/>
                <a:gd name="T20" fmla="*/ 0 w 70"/>
                <a:gd name="T21" fmla="*/ 66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34"/>
                <a:gd name="T35" fmla="*/ 70 w 70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34">
                  <a:moveTo>
                    <a:pt x="0" y="22"/>
                  </a:moveTo>
                  <a:cubicBezTo>
                    <a:pt x="0" y="22"/>
                    <a:pt x="5" y="24"/>
                    <a:pt x="11" y="25"/>
                  </a:cubicBezTo>
                  <a:cubicBezTo>
                    <a:pt x="18" y="26"/>
                    <a:pt x="16" y="29"/>
                    <a:pt x="24" y="28"/>
                  </a:cubicBezTo>
                  <a:cubicBezTo>
                    <a:pt x="32" y="27"/>
                    <a:pt x="37" y="34"/>
                    <a:pt x="45" y="28"/>
                  </a:cubicBezTo>
                  <a:cubicBezTo>
                    <a:pt x="52" y="23"/>
                    <a:pt x="52" y="22"/>
                    <a:pt x="56" y="18"/>
                  </a:cubicBezTo>
                  <a:cubicBezTo>
                    <a:pt x="59" y="14"/>
                    <a:pt x="70" y="0"/>
                    <a:pt x="63" y="1"/>
                  </a:cubicBezTo>
                  <a:cubicBezTo>
                    <a:pt x="56" y="2"/>
                    <a:pt x="52" y="8"/>
                    <a:pt x="52" y="8"/>
                  </a:cubicBezTo>
                  <a:lnTo>
                    <a:pt x="38" y="13"/>
                  </a:lnTo>
                  <a:cubicBezTo>
                    <a:pt x="38" y="13"/>
                    <a:pt x="36" y="14"/>
                    <a:pt x="25" y="15"/>
                  </a:cubicBezTo>
                  <a:cubicBezTo>
                    <a:pt x="13" y="16"/>
                    <a:pt x="5" y="17"/>
                    <a:pt x="5" y="17"/>
                  </a:cubicBezTo>
                  <a:lnTo>
                    <a:pt x="0" y="2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Freeform 1489"/>
            <p:cNvSpPr>
              <a:spLocks/>
            </p:cNvSpPr>
            <p:nvPr/>
          </p:nvSpPr>
          <p:spPr bwMode="auto">
            <a:xfrm>
              <a:off x="4328" y="1930"/>
              <a:ext cx="206" cy="71"/>
            </a:xfrm>
            <a:custGeom>
              <a:avLst/>
              <a:gdLst>
                <a:gd name="T0" fmla="*/ 342 w 121"/>
                <a:gd name="T1" fmla="*/ 123 h 41"/>
                <a:gd name="T2" fmla="*/ 288 w 121"/>
                <a:gd name="T3" fmla="*/ 94 h 41"/>
                <a:gd name="T4" fmla="*/ 228 w 121"/>
                <a:gd name="T5" fmla="*/ 74 h 41"/>
                <a:gd name="T6" fmla="*/ 177 w 121"/>
                <a:gd name="T7" fmla="*/ 61 h 41"/>
                <a:gd name="T8" fmla="*/ 152 w 121"/>
                <a:gd name="T9" fmla="*/ 48 h 41"/>
                <a:gd name="T10" fmla="*/ 124 w 121"/>
                <a:gd name="T11" fmla="*/ 42 h 41"/>
                <a:gd name="T12" fmla="*/ 75 w 121"/>
                <a:gd name="T13" fmla="*/ 33 h 41"/>
                <a:gd name="T14" fmla="*/ 29 w 121"/>
                <a:gd name="T15" fmla="*/ 45 h 41"/>
                <a:gd name="T16" fmla="*/ 34 w 121"/>
                <a:gd name="T17" fmla="*/ 16 h 41"/>
                <a:gd name="T18" fmla="*/ 70 w 121"/>
                <a:gd name="T19" fmla="*/ 16 h 41"/>
                <a:gd name="T20" fmla="*/ 111 w 121"/>
                <a:gd name="T21" fmla="*/ 3 h 41"/>
                <a:gd name="T22" fmla="*/ 160 w 121"/>
                <a:gd name="T23" fmla="*/ 5 h 41"/>
                <a:gd name="T24" fmla="*/ 209 w 121"/>
                <a:gd name="T25" fmla="*/ 12 h 41"/>
                <a:gd name="T26" fmla="*/ 259 w 121"/>
                <a:gd name="T27" fmla="*/ 28 h 41"/>
                <a:gd name="T28" fmla="*/ 289 w 121"/>
                <a:gd name="T29" fmla="*/ 42 h 41"/>
                <a:gd name="T30" fmla="*/ 351 w 121"/>
                <a:gd name="T31" fmla="*/ 95 h 41"/>
                <a:gd name="T32" fmla="*/ 342 w 121"/>
                <a:gd name="T33" fmla="*/ 123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41"/>
                <a:gd name="T53" fmla="*/ 121 w 121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41">
                  <a:moveTo>
                    <a:pt x="118" y="41"/>
                  </a:moveTo>
                  <a:lnTo>
                    <a:pt x="99" y="31"/>
                  </a:lnTo>
                  <a:lnTo>
                    <a:pt x="79" y="25"/>
                  </a:lnTo>
                  <a:lnTo>
                    <a:pt x="61" y="20"/>
                  </a:lnTo>
                  <a:lnTo>
                    <a:pt x="52" y="16"/>
                  </a:lnTo>
                  <a:cubicBezTo>
                    <a:pt x="52" y="16"/>
                    <a:pt x="49" y="15"/>
                    <a:pt x="43" y="14"/>
                  </a:cubicBezTo>
                  <a:cubicBezTo>
                    <a:pt x="37" y="12"/>
                    <a:pt x="35" y="10"/>
                    <a:pt x="26" y="11"/>
                  </a:cubicBezTo>
                  <a:cubicBezTo>
                    <a:pt x="16" y="11"/>
                    <a:pt x="20" y="12"/>
                    <a:pt x="10" y="15"/>
                  </a:cubicBezTo>
                  <a:cubicBezTo>
                    <a:pt x="0" y="18"/>
                    <a:pt x="12" y="5"/>
                    <a:pt x="12" y="5"/>
                  </a:cubicBezTo>
                  <a:lnTo>
                    <a:pt x="24" y="5"/>
                  </a:lnTo>
                  <a:cubicBezTo>
                    <a:pt x="24" y="5"/>
                    <a:pt x="30" y="0"/>
                    <a:pt x="38" y="1"/>
                  </a:cubicBezTo>
                  <a:cubicBezTo>
                    <a:pt x="45" y="2"/>
                    <a:pt x="55" y="2"/>
                    <a:pt x="55" y="2"/>
                  </a:cubicBezTo>
                  <a:lnTo>
                    <a:pt x="72" y="4"/>
                  </a:lnTo>
                  <a:lnTo>
                    <a:pt x="89" y="9"/>
                  </a:lnTo>
                  <a:cubicBezTo>
                    <a:pt x="89" y="9"/>
                    <a:pt x="94" y="8"/>
                    <a:pt x="100" y="14"/>
                  </a:cubicBezTo>
                  <a:cubicBezTo>
                    <a:pt x="106" y="19"/>
                    <a:pt x="121" y="32"/>
                    <a:pt x="121" y="32"/>
                  </a:cubicBezTo>
                  <a:lnTo>
                    <a:pt x="118" y="41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Freeform 1490"/>
            <p:cNvSpPr>
              <a:spLocks/>
            </p:cNvSpPr>
            <p:nvPr/>
          </p:nvSpPr>
          <p:spPr bwMode="auto">
            <a:xfrm>
              <a:off x="4468" y="1990"/>
              <a:ext cx="117" cy="92"/>
            </a:xfrm>
            <a:custGeom>
              <a:avLst/>
              <a:gdLst>
                <a:gd name="T0" fmla="*/ 0 w 69"/>
                <a:gd name="T1" fmla="*/ 5 h 53"/>
                <a:gd name="T2" fmla="*/ 34 w 69"/>
                <a:gd name="T3" fmla="*/ 30 h 53"/>
                <a:gd name="T4" fmla="*/ 42 w 69"/>
                <a:gd name="T5" fmla="*/ 57 h 53"/>
                <a:gd name="T6" fmla="*/ 54 w 69"/>
                <a:gd name="T7" fmla="*/ 99 h 53"/>
                <a:gd name="T8" fmla="*/ 42 w 69"/>
                <a:gd name="T9" fmla="*/ 135 h 53"/>
                <a:gd name="T10" fmla="*/ 41 w 69"/>
                <a:gd name="T11" fmla="*/ 154 h 53"/>
                <a:gd name="T12" fmla="*/ 66 w 69"/>
                <a:gd name="T13" fmla="*/ 160 h 53"/>
                <a:gd name="T14" fmla="*/ 120 w 69"/>
                <a:gd name="T15" fmla="*/ 156 h 53"/>
                <a:gd name="T16" fmla="*/ 161 w 69"/>
                <a:gd name="T17" fmla="*/ 148 h 53"/>
                <a:gd name="T18" fmla="*/ 185 w 69"/>
                <a:gd name="T19" fmla="*/ 132 h 53"/>
                <a:gd name="T20" fmla="*/ 198 w 69"/>
                <a:gd name="T21" fmla="*/ 97 h 53"/>
                <a:gd name="T22" fmla="*/ 181 w 69"/>
                <a:gd name="T23" fmla="*/ 69 h 53"/>
                <a:gd name="T24" fmla="*/ 127 w 69"/>
                <a:gd name="T25" fmla="*/ 40 h 53"/>
                <a:gd name="T26" fmla="*/ 90 w 69"/>
                <a:gd name="T27" fmla="*/ 16 h 53"/>
                <a:gd name="T28" fmla="*/ 58 w 69"/>
                <a:gd name="T29" fmla="*/ 5 h 53"/>
                <a:gd name="T30" fmla="*/ 0 w 69"/>
                <a:gd name="T31" fmla="*/ 5 h 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"/>
                <a:gd name="T49" fmla="*/ 0 h 53"/>
                <a:gd name="T50" fmla="*/ 69 w 69"/>
                <a:gd name="T51" fmla="*/ 53 h 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" h="53">
                  <a:moveTo>
                    <a:pt x="0" y="2"/>
                  </a:moveTo>
                  <a:cubicBezTo>
                    <a:pt x="5" y="3"/>
                    <a:pt x="12" y="10"/>
                    <a:pt x="12" y="10"/>
                  </a:cubicBezTo>
                  <a:lnTo>
                    <a:pt x="15" y="19"/>
                  </a:lnTo>
                  <a:cubicBezTo>
                    <a:pt x="15" y="19"/>
                    <a:pt x="21" y="27"/>
                    <a:pt x="19" y="33"/>
                  </a:cubicBezTo>
                  <a:cubicBezTo>
                    <a:pt x="17" y="38"/>
                    <a:pt x="15" y="45"/>
                    <a:pt x="15" y="45"/>
                  </a:cubicBezTo>
                  <a:lnTo>
                    <a:pt x="14" y="51"/>
                  </a:lnTo>
                  <a:cubicBezTo>
                    <a:pt x="14" y="51"/>
                    <a:pt x="17" y="52"/>
                    <a:pt x="23" y="53"/>
                  </a:cubicBezTo>
                  <a:cubicBezTo>
                    <a:pt x="29" y="53"/>
                    <a:pt x="42" y="52"/>
                    <a:pt x="42" y="52"/>
                  </a:cubicBezTo>
                  <a:lnTo>
                    <a:pt x="56" y="49"/>
                  </a:lnTo>
                  <a:cubicBezTo>
                    <a:pt x="56" y="49"/>
                    <a:pt x="62" y="49"/>
                    <a:pt x="64" y="44"/>
                  </a:cubicBezTo>
                  <a:cubicBezTo>
                    <a:pt x="67" y="39"/>
                    <a:pt x="69" y="32"/>
                    <a:pt x="69" y="32"/>
                  </a:cubicBezTo>
                  <a:lnTo>
                    <a:pt x="63" y="23"/>
                  </a:lnTo>
                  <a:lnTo>
                    <a:pt x="44" y="13"/>
                  </a:lnTo>
                  <a:lnTo>
                    <a:pt x="31" y="5"/>
                  </a:lnTo>
                  <a:cubicBezTo>
                    <a:pt x="31" y="5"/>
                    <a:pt x="25" y="3"/>
                    <a:pt x="20" y="2"/>
                  </a:cubicBezTo>
                  <a:cubicBezTo>
                    <a:pt x="14" y="0"/>
                    <a:pt x="0" y="2"/>
                    <a:pt x="0" y="2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Freeform 1491"/>
            <p:cNvSpPr>
              <a:spLocks/>
            </p:cNvSpPr>
            <p:nvPr/>
          </p:nvSpPr>
          <p:spPr bwMode="auto">
            <a:xfrm>
              <a:off x="4227" y="1940"/>
              <a:ext cx="99" cy="104"/>
            </a:xfrm>
            <a:custGeom>
              <a:avLst/>
              <a:gdLst>
                <a:gd name="T0" fmla="*/ 154 w 58"/>
                <a:gd name="T1" fmla="*/ 29 h 60"/>
                <a:gd name="T2" fmla="*/ 90 w 58"/>
                <a:gd name="T3" fmla="*/ 12 h 60"/>
                <a:gd name="T4" fmla="*/ 44 w 58"/>
                <a:gd name="T5" fmla="*/ 45 h 60"/>
                <a:gd name="T6" fmla="*/ 12 w 58"/>
                <a:gd name="T7" fmla="*/ 94 h 60"/>
                <a:gd name="T8" fmla="*/ 0 w 58"/>
                <a:gd name="T9" fmla="*/ 139 h 60"/>
                <a:gd name="T10" fmla="*/ 9 w 58"/>
                <a:gd name="T11" fmla="*/ 147 h 60"/>
                <a:gd name="T12" fmla="*/ 41 w 58"/>
                <a:gd name="T13" fmla="*/ 172 h 60"/>
                <a:gd name="T14" fmla="*/ 65 w 58"/>
                <a:gd name="T15" fmla="*/ 151 h 60"/>
                <a:gd name="T16" fmla="*/ 75 w 58"/>
                <a:gd name="T17" fmla="*/ 120 h 60"/>
                <a:gd name="T18" fmla="*/ 87 w 58"/>
                <a:gd name="T19" fmla="*/ 90 h 60"/>
                <a:gd name="T20" fmla="*/ 131 w 58"/>
                <a:gd name="T21" fmla="*/ 57 h 60"/>
                <a:gd name="T22" fmla="*/ 169 w 58"/>
                <a:gd name="T23" fmla="*/ 50 h 60"/>
                <a:gd name="T24" fmla="*/ 154 w 58"/>
                <a:gd name="T25" fmla="*/ 29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60"/>
                <a:gd name="T41" fmla="*/ 58 w 58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60">
                  <a:moveTo>
                    <a:pt x="53" y="10"/>
                  </a:moveTo>
                  <a:cubicBezTo>
                    <a:pt x="43" y="7"/>
                    <a:pt x="38" y="0"/>
                    <a:pt x="31" y="4"/>
                  </a:cubicBezTo>
                  <a:cubicBezTo>
                    <a:pt x="24" y="8"/>
                    <a:pt x="20" y="7"/>
                    <a:pt x="15" y="15"/>
                  </a:cubicBezTo>
                  <a:cubicBezTo>
                    <a:pt x="9" y="23"/>
                    <a:pt x="5" y="27"/>
                    <a:pt x="4" y="31"/>
                  </a:cubicBezTo>
                  <a:cubicBezTo>
                    <a:pt x="3" y="36"/>
                    <a:pt x="0" y="46"/>
                    <a:pt x="0" y="46"/>
                  </a:cubicBezTo>
                  <a:lnTo>
                    <a:pt x="3" y="49"/>
                  </a:lnTo>
                  <a:cubicBezTo>
                    <a:pt x="3" y="49"/>
                    <a:pt x="5" y="54"/>
                    <a:pt x="14" y="57"/>
                  </a:cubicBezTo>
                  <a:cubicBezTo>
                    <a:pt x="22" y="60"/>
                    <a:pt x="22" y="53"/>
                    <a:pt x="22" y="50"/>
                  </a:cubicBezTo>
                  <a:lnTo>
                    <a:pt x="26" y="40"/>
                  </a:lnTo>
                  <a:lnTo>
                    <a:pt x="30" y="30"/>
                  </a:lnTo>
                  <a:lnTo>
                    <a:pt x="45" y="19"/>
                  </a:lnTo>
                  <a:lnTo>
                    <a:pt x="58" y="17"/>
                  </a:lnTo>
                  <a:lnTo>
                    <a:pt x="53" y="1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Freeform 1492"/>
            <p:cNvSpPr>
              <a:spLocks/>
            </p:cNvSpPr>
            <p:nvPr/>
          </p:nvSpPr>
          <p:spPr bwMode="auto">
            <a:xfrm>
              <a:off x="4502" y="2093"/>
              <a:ext cx="73" cy="52"/>
            </a:xfrm>
            <a:custGeom>
              <a:avLst/>
              <a:gdLst>
                <a:gd name="T0" fmla="*/ 53 w 43"/>
                <a:gd name="T1" fmla="*/ 0 h 30"/>
                <a:gd name="T2" fmla="*/ 37 w 43"/>
                <a:gd name="T3" fmla="*/ 28 h 30"/>
                <a:gd name="T4" fmla="*/ 17 w 43"/>
                <a:gd name="T5" fmla="*/ 62 h 30"/>
                <a:gd name="T6" fmla="*/ 25 w 43"/>
                <a:gd name="T7" fmla="*/ 90 h 30"/>
                <a:gd name="T8" fmla="*/ 78 w 43"/>
                <a:gd name="T9" fmla="*/ 85 h 30"/>
                <a:gd name="T10" fmla="*/ 121 w 43"/>
                <a:gd name="T11" fmla="*/ 57 h 30"/>
                <a:gd name="T12" fmla="*/ 53 w 43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0"/>
                <a:gd name="T23" fmla="*/ 43 w 43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0">
                  <a:moveTo>
                    <a:pt x="18" y="0"/>
                  </a:moveTo>
                  <a:cubicBezTo>
                    <a:pt x="18" y="0"/>
                    <a:pt x="15" y="2"/>
                    <a:pt x="13" y="9"/>
                  </a:cubicBezTo>
                  <a:cubicBezTo>
                    <a:pt x="11" y="16"/>
                    <a:pt x="13" y="16"/>
                    <a:pt x="6" y="21"/>
                  </a:cubicBezTo>
                  <a:cubicBezTo>
                    <a:pt x="0" y="27"/>
                    <a:pt x="9" y="30"/>
                    <a:pt x="9" y="30"/>
                  </a:cubicBezTo>
                  <a:cubicBezTo>
                    <a:pt x="9" y="30"/>
                    <a:pt x="13" y="30"/>
                    <a:pt x="27" y="28"/>
                  </a:cubicBezTo>
                  <a:cubicBezTo>
                    <a:pt x="40" y="26"/>
                    <a:pt x="43" y="27"/>
                    <a:pt x="42" y="19"/>
                  </a:cubicBezTo>
                  <a:cubicBezTo>
                    <a:pt x="41" y="11"/>
                    <a:pt x="18" y="0"/>
                    <a:pt x="18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Freeform 1493"/>
            <p:cNvSpPr>
              <a:spLocks/>
            </p:cNvSpPr>
            <p:nvPr/>
          </p:nvSpPr>
          <p:spPr bwMode="auto">
            <a:xfrm>
              <a:off x="4251" y="2046"/>
              <a:ext cx="310" cy="137"/>
            </a:xfrm>
            <a:custGeom>
              <a:avLst/>
              <a:gdLst>
                <a:gd name="T0" fmla="*/ 29 w 182"/>
                <a:gd name="T1" fmla="*/ 0 h 79"/>
                <a:gd name="T2" fmla="*/ 58 w 182"/>
                <a:gd name="T3" fmla="*/ 29 h 79"/>
                <a:gd name="T4" fmla="*/ 99 w 182"/>
                <a:gd name="T5" fmla="*/ 73 h 79"/>
                <a:gd name="T6" fmla="*/ 131 w 182"/>
                <a:gd name="T7" fmla="*/ 87 h 79"/>
                <a:gd name="T8" fmla="*/ 201 w 182"/>
                <a:gd name="T9" fmla="*/ 139 h 79"/>
                <a:gd name="T10" fmla="*/ 363 w 182"/>
                <a:gd name="T11" fmla="*/ 201 h 79"/>
                <a:gd name="T12" fmla="*/ 124 w 182"/>
                <a:gd name="T13" fmla="*/ 156 h 79"/>
                <a:gd name="T14" fmla="*/ 46 w 182"/>
                <a:gd name="T15" fmla="*/ 90 h 79"/>
                <a:gd name="T16" fmla="*/ 5 w 182"/>
                <a:gd name="T17" fmla="*/ 54 h 79"/>
                <a:gd name="T18" fmla="*/ 29 w 182"/>
                <a:gd name="T19" fmla="*/ 0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79"/>
                <a:gd name="T32" fmla="*/ 182 w 182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79">
                  <a:moveTo>
                    <a:pt x="10" y="0"/>
                  </a:moveTo>
                  <a:cubicBezTo>
                    <a:pt x="10" y="0"/>
                    <a:pt x="20" y="4"/>
                    <a:pt x="20" y="10"/>
                  </a:cubicBezTo>
                  <a:cubicBezTo>
                    <a:pt x="20" y="17"/>
                    <a:pt x="34" y="24"/>
                    <a:pt x="34" y="24"/>
                  </a:cubicBezTo>
                  <a:lnTo>
                    <a:pt x="45" y="29"/>
                  </a:lnTo>
                  <a:lnTo>
                    <a:pt x="69" y="46"/>
                  </a:lnTo>
                  <a:cubicBezTo>
                    <a:pt x="94" y="63"/>
                    <a:pt x="182" y="56"/>
                    <a:pt x="125" y="67"/>
                  </a:cubicBezTo>
                  <a:cubicBezTo>
                    <a:pt x="68" y="79"/>
                    <a:pt x="64" y="55"/>
                    <a:pt x="43" y="52"/>
                  </a:cubicBezTo>
                  <a:cubicBezTo>
                    <a:pt x="21" y="50"/>
                    <a:pt x="18" y="33"/>
                    <a:pt x="16" y="30"/>
                  </a:cubicBezTo>
                  <a:cubicBezTo>
                    <a:pt x="13" y="27"/>
                    <a:pt x="0" y="24"/>
                    <a:pt x="2" y="18"/>
                  </a:cubicBezTo>
                  <a:cubicBezTo>
                    <a:pt x="4" y="12"/>
                    <a:pt x="10" y="0"/>
                    <a:pt x="1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Freeform 1494"/>
            <p:cNvSpPr>
              <a:spLocks/>
            </p:cNvSpPr>
            <p:nvPr/>
          </p:nvSpPr>
          <p:spPr bwMode="auto">
            <a:xfrm>
              <a:off x="4126" y="2061"/>
              <a:ext cx="371" cy="379"/>
            </a:xfrm>
            <a:custGeom>
              <a:avLst/>
              <a:gdLst>
                <a:gd name="T0" fmla="*/ 176 w 217"/>
                <a:gd name="T1" fmla="*/ 0 h 218"/>
                <a:gd name="T2" fmla="*/ 173 w 217"/>
                <a:gd name="T3" fmla="*/ 9 h 218"/>
                <a:gd name="T4" fmla="*/ 214 w 217"/>
                <a:gd name="T5" fmla="*/ 54 h 218"/>
                <a:gd name="T6" fmla="*/ 227 w 217"/>
                <a:gd name="T7" fmla="*/ 97 h 218"/>
                <a:gd name="T8" fmla="*/ 255 w 217"/>
                <a:gd name="T9" fmla="*/ 123 h 218"/>
                <a:gd name="T10" fmla="*/ 280 w 217"/>
                <a:gd name="T11" fmla="*/ 156 h 218"/>
                <a:gd name="T12" fmla="*/ 296 w 217"/>
                <a:gd name="T13" fmla="*/ 167 h 218"/>
                <a:gd name="T14" fmla="*/ 289 w 217"/>
                <a:gd name="T15" fmla="*/ 200 h 218"/>
                <a:gd name="T16" fmla="*/ 193 w 217"/>
                <a:gd name="T17" fmla="*/ 282 h 218"/>
                <a:gd name="T18" fmla="*/ 123 w 217"/>
                <a:gd name="T19" fmla="*/ 377 h 218"/>
                <a:gd name="T20" fmla="*/ 55 w 217"/>
                <a:gd name="T21" fmla="*/ 492 h 218"/>
                <a:gd name="T22" fmla="*/ 58 w 217"/>
                <a:gd name="T23" fmla="*/ 438 h 218"/>
                <a:gd name="T24" fmla="*/ 0 w 217"/>
                <a:gd name="T25" fmla="*/ 607 h 218"/>
                <a:gd name="T26" fmla="*/ 24 w 217"/>
                <a:gd name="T27" fmla="*/ 619 h 218"/>
                <a:gd name="T28" fmla="*/ 62 w 217"/>
                <a:gd name="T29" fmla="*/ 622 h 218"/>
                <a:gd name="T30" fmla="*/ 75 w 217"/>
                <a:gd name="T31" fmla="*/ 549 h 218"/>
                <a:gd name="T32" fmla="*/ 70 w 217"/>
                <a:gd name="T33" fmla="*/ 560 h 218"/>
                <a:gd name="T34" fmla="*/ 127 w 217"/>
                <a:gd name="T35" fmla="*/ 421 h 218"/>
                <a:gd name="T36" fmla="*/ 207 w 217"/>
                <a:gd name="T37" fmla="*/ 308 h 218"/>
                <a:gd name="T38" fmla="*/ 292 w 217"/>
                <a:gd name="T39" fmla="*/ 233 h 218"/>
                <a:gd name="T40" fmla="*/ 366 w 217"/>
                <a:gd name="T41" fmla="*/ 217 h 218"/>
                <a:gd name="T42" fmla="*/ 412 w 217"/>
                <a:gd name="T43" fmla="*/ 257 h 218"/>
                <a:gd name="T44" fmla="*/ 424 w 217"/>
                <a:gd name="T45" fmla="*/ 290 h 218"/>
                <a:gd name="T46" fmla="*/ 456 w 217"/>
                <a:gd name="T47" fmla="*/ 257 h 218"/>
                <a:gd name="T48" fmla="*/ 462 w 217"/>
                <a:gd name="T49" fmla="*/ 217 h 218"/>
                <a:gd name="T50" fmla="*/ 576 w 217"/>
                <a:gd name="T51" fmla="*/ 249 h 218"/>
                <a:gd name="T52" fmla="*/ 626 w 217"/>
                <a:gd name="T53" fmla="*/ 179 h 218"/>
                <a:gd name="T54" fmla="*/ 528 w 217"/>
                <a:gd name="T55" fmla="*/ 196 h 218"/>
                <a:gd name="T56" fmla="*/ 371 w 217"/>
                <a:gd name="T57" fmla="*/ 151 h 218"/>
                <a:gd name="T58" fmla="*/ 316 w 217"/>
                <a:gd name="T59" fmla="*/ 123 h 218"/>
                <a:gd name="T60" fmla="*/ 176 w 217"/>
                <a:gd name="T61" fmla="*/ 0 h 2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7"/>
                <a:gd name="T94" fmla="*/ 0 h 218"/>
                <a:gd name="T95" fmla="*/ 217 w 217"/>
                <a:gd name="T96" fmla="*/ 218 h 2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7" h="218">
                  <a:moveTo>
                    <a:pt x="60" y="0"/>
                  </a:moveTo>
                  <a:lnTo>
                    <a:pt x="59" y="3"/>
                  </a:lnTo>
                  <a:lnTo>
                    <a:pt x="73" y="18"/>
                  </a:lnTo>
                  <a:lnTo>
                    <a:pt x="78" y="32"/>
                  </a:lnTo>
                  <a:lnTo>
                    <a:pt x="87" y="41"/>
                  </a:lnTo>
                  <a:lnTo>
                    <a:pt x="96" y="52"/>
                  </a:lnTo>
                  <a:lnTo>
                    <a:pt x="101" y="55"/>
                  </a:lnTo>
                  <a:lnTo>
                    <a:pt x="99" y="66"/>
                  </a:lnTo>
                  <a:lnTo>
                    <a:pt x="66" y="93"/>
                  </a:lnTo>
                  <a:cubicBezTo>
                    <a:pt x="66" y="93"/>
                    <a:pt x="53" y="111"/>
                    <a:pt x="42" y="125"/>
                  </a:cubicBezTo>
                  <a:cubicBezTo>
                    <a:pt x="30" y="138"/>
                    <a:pt x="31" y="135"/>
                    <a:pt x="19" y="163"/>
                  </a:cubicBezTo>
                  <a:cubicBezTo>
                    <a:pt x="6" y="192"/>
                    <a:pt x="30" y="111"/>
                    <a:pt x="20" y="145"/>
                  </a:cubicBezTo>
                  <a:cubicBezTo>
                    <a:pt x="10" y="179"/>
                    <a:pt x="0" y="201"/>
                    <a:pt x="0" y="201"/>
                  </a:cubicBezTo>
                  <a:lnTo>
                    <a:pt x="8" y="205"/>
                  </a:lnTo>
                  <a:lnTo>
                    <a:pt x="21" y="206"/>
                  </a:lnTo>
                  <a:cubicBezTo>
                    <a:pt x="21" y="206"/>
                    <a:pt x="20" y="218"/>
                    <a:pt x="26" y="182"/>
                  </a:cubicBezTo>
                  <a:cubicBezTo>
                    <a:pt x="33" y="146"/>
                    <a:pt x="13" y="207"/>
                    <a:pt x="24" y="185"/>
                  </a:cubicBezTo>
                  <a:cubicBezTo>
                    <a:pt x="34" y="162"/>
                    <a:pt x="30" y="158"/>
                    <a:pt x="43" y="139"/>
                  </a:cubicBezTo>
                  <a:cubicBezTo>
                    <a:pt x="56" y="121"/>
                    <a:pt x="56" y="117"/>
                    <a:pt x="71" y="102"/>
                  </a:cubicBezTo>
                  <a:cubicBezTo>
                    <a:pt x="86" y="86"/>
                    <a:pt x="83" y="86"/>
                    <a:pt x="100" y="77"/>
                  </a:cubicBezTo>
                  <a:cubicBezTo>
                    <a:pt x="116" y="68"/>
                    <a:pt x="125" y="72"/>
                    <a:pt x="125" y="72"/>
                  </a:cubicBezTo>
                  <a:lnTo>
                    <a:pt x="141" y="85"/>
                  </a:lnTo>
                  <a:cubicBezTo>
                    <a:pt x="141" y="85"/>
                    <a:pt x="159" y="71"/>
                    <a:pt x="145" y="96"/>
                  </a:cubicBezTo>
                  <a:cubicBezTo>
                    <a:pt x="132" y="121"/>
                    <a:pt x="160" y="105"/>
                    <a:pt x="156" y="85"/>
                  </a:cubicBezTo>
                  <a:cubicBezTo>
                    <a:pt x="152" y="66"/>
                    <a:pt x="138" y="64"/>
                    <a:pt x="158" y="72"/>
                  </a:cubicBezTo>
                  <a:cubicBezTo>
                    <a:pt x="179" y="79"/>
                    <a:pt x="203" y="74"/>
                    <a:pt x="197" y="82"/>
                  </a:cubicBezTo>
                  <a:lnTo>
                    <a:pt x="214" y="59"/>
                  </a:lnTo>
                  <a:cubicBezTo>
                    <a:pt x="214" y="59"/>
                    <a:pt x="217" y="68"/>
                    <a:pt x="181" y="65"/>
                  </a:cubicBezTo>
                  <a:cubicBezTo>
                    <a:pt x="145" y="62"/>
                    <a:pt x="127" y="50"/>
                    <a:pt x="127" y="50"/>
                  </a:cubicBezTo>
                  <a:lnTo>
                    <a:pt x="108" y="41"/>
                  </a:lnTo>
                  <a:lnTo>
                    <a:pt x="6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6" name="Freeform 1495"/>
            <p:cNvSpPr>
              <a:spLocks/>
            </p:cNvSpPr>
            <p:nvPr/>
          </p:nvSpPr>
          <p:spPr bwMode="auto">
            <a:xfrm>
              <a:off x="4002" y="2013"/>
              <a:ext cx="181" cy="206"/>
            </a:xfrm>
            <a:custGeom>
              <a:avLst/>
              <a:gdLst>
                <a:gd name="T0" fmla="*/ 260 w 106"/>
                <a:gd name="T1" fmla="*/ 306 h 119"/>
                <a:gd name="T2" fmla="*/ 155 w 106"/>
                <a:gd name="T3" fmla="*/ 99 h 119"/>
                <a:gd name="T4" fmla="*/ 67 w 106"/>
                <a:gd name="T5" fmla="*/ 57 h 119"/>
                <a:gd name="T6" fmla="*/ 9 w 106"/>
                <a:gd name="T7" fmla="*/ 5 h 119"/>
                <a:gd name="T8" fmla="*/ 24 w 106"/>
                <a:gd name="T9" fmla="*/ 57 h 119"/>
                <a:gd name="T10" fmla="*/ 24 w 106"/>
                <a:gd name="T11" fmla="*/ 168 h 119"/>
                <a:gd name="T12" fmla="*/ 99 w 106"/>
                <a:gd name="T13" fmla="*/ 315 h 119"/>
                <a:gd name="T14" fmla="*/ 260 w 106"/>
                <a:gd name="T15" fmla="*/ 306 h 1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119"/>
                <a:gd name="T26" fmla="*/ 106 w 106"/>
                <a:gd name="T27" fmla="*/ 119 h 1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119">
                  <a:moveTo>
                    <a:pt x="89" y="102"/>
                  </a:moveTo>
                  <a:cubicBezTo>
                    <a:pt x="106" y="74"/>
                    <a:pt x="79" y="52"/>
                    <a:pt x="53" y="33"/>
                  </a:cubicBezTo>
                  <a:cubicBezTo>
                    <a:pt x="45" y="26"/>
                    <a:pt x="32" y="26"/>
                    <a:pt x="23" y="19"/>
                  </a:cubicBezTo>
                  <a:cubicBezTo>
                    <a:pt x="17" y="14"/>
                    <a:pt x="8" y="6"/>
                    <a:pt x="3" y="2"/>
                  </a:cubicBezTo>
                  <a:cubicBezTo>
                    <a:pt x="0" y="0"/>
                    <a:pt x="6" y="16"/>
                    <a:pt x="8" y="19"/>
                  </a:cubicBezTo>
                  <a:cubicBezTo>
                    <a:pt x="12" y="27"/>
                    <a:pt x="7" y="46"/>
                    <a:pt x="8" y="56"/>
                  </a:cubicBezTo>
                  <a:cubicBezTo>
                    <a:pt x="10" y="70"/>
                    <a:pt x="20" y="94"/>
                    <a:pt x="34" y="105"/>
                  </a:cubicBezTo>
                  <a:cubicBezTo>
                    <a:pt x="52" y="119"/>
                    <a:pt x="73" y="119"/>
                    <a:pt x="89" y="102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7" name="Freeform 1496"/>
            <p:cNvSpPr>
              <a:spLocks/>
            </p:cNvSpPr>
            <p:nvPr/>
          </p:nvSpPr>
          <p:spPr bwMode="auto">
            <a:xfrm>
              <a:off x="4026" y="2058"/>
              <a:ext cx="104" cy="139"/>
            </a:xfrm>
            <a:custGeom>
              <a:avLst/>
              <a:gdLst>
                <a:gd name="T0" fmla="*/ 174 w 61"/>
                <a:gd name="T1" fmla="*/ 242 h 80"/>
                <a:gd name="T2" fmla="*/ 119 w 61"/>
                <a:gd name="T3" fmla="*/ 139 h 80"/>
                <a:gd name="T4" fmla="*/ 29 w 61"/>
                <a:gd name="T5" fmla="*/ 40 h 80"/>
                <a:gd name="T6" fmla="*/ 9 w 61"/>
                <a:gd name="T7" fmla="*/ 12 h 80"/>
                <a:gd name="T8" fmla="*/ 65 w 61"/>
                <a:gd name="T9" fmla="*/ 63 h 80"/>
                <a:gd name="T10" fmla="*/ 95 w 61"/>
                <a:gd name="T11" fmla="*/ 103 h 80"/>
                <a:gd name="T12" fmla="*/ 157 w 61"/>
                <a:gd name="T13" fmla="*/ 160 h 80"/>
                <a:gd name="T14" fmla="*/ 174 w 61"/>
                <a:gd name="T15" fmla="*/ 242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80"/>
                <a:gd name="T26" fmla="*/ 61 w 61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80">
                  <a:moveTo>
                    <a:pt x="60" y="80"/>
                  </a:moveTo>
                  <a:cubicBezTo>
                    <a:pt x="53" y="61"/>
                    <a:pt x="55" y="60"/>
                    <a:pt x="41" y="46"/>
                  </a:cubicBezTo>
                  <a:cubicBezTo>
                    <a:pt x="31" y="35"/>
                    <a:pt x="20" y="26"/>
                    <a:pt x="10" y="13"/>
                  </a:cubicBezTo>
                  <a:cubicBezTo>
                    <a:pt x="9" y="11"/>
                    <a:pt x="0" y="0"/>
                    <a:pt x="3" y="4"/>
                  </a:cubicBezTo>
                  <a:cubicBezTo>
                    <a:pt x="6" y="9"/>
                    <a:pt x="18" y="18"/>
                    <a:pt x="22" y="21"/>
                  </a:cubicBezTo>
                  <a:cubicBezTo>
                    <a:pt x="26" y="23"/>
                    <a:pt x="27" y="33"/>
                    <a:pt x="33" y="34"/>
                  </a:cubicBezTo>
                  <a:cubicBezTo>
                    <a:pt x="40" y="35"/>
                    <a:pt x="47" y="48"/>
                    <a:pt x="54" y="53"/>
                  </a:cubicBezTo>
                  <a:cubicBezTo>
                    <a:pt x="55" y="54"/>
                    <a:pt x="61" y="76"/>
                    <a:pt x="60" y="8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Freeform 1497"/>
            <p:cNvSpPr>
              <a:spLocks/>
            </p:cNvSpPr>
            <p:nvPr/>
          </p:nvSpPr>
          <p:spPr bwMode="auto">
            <a:xfrm>
              <a:off x="4043" y="2150"/>
              <a:ext cx="70" cy="42"/>
            </a:xfrm>
            <a:custGeom>
              <a:avLst/>
              <a:gdLst>
                <a:gd name="T0" fmla="*/ 120 w 41"/>
                <a:gd name="T1" fmla="*/ 74 h 24"/>
                <a:gd name="T2" fmla="*/ 79 w 41"/>
                <a:gd name="T3" fmla="*/ 65 h 24"/>
                <a:gd name="T4" fmla="*/ 15 w 41"/>
                <a:gd name="T5" fmla="*/ 9 h 24"/>
                <a:gd name="T6" fmla="*/ 3 w 41"/>
                <a:gd name="T7" fmla="*/ 0 h 24"/>
                <a:gd name="T8" fmla="*/ 44 w 41"/>
                <a:gd name="T9" fmla="*/ 21 h 24"/>
                <a:gd name="T10" fmla="*/ 79 w 41"/>
                <a:gd name="T11" fmla="*/ 49 h 24"/>
                <a:gd name="T12" fmla="*/ 120 w 41"/>
                <a:gd name="T13" fmla="*/ 7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4"/>
                <a:gd name="T23" fmla="*/ 41 w 4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4">
                  <a:moveTo>
                    <a:pt x="41" y="24"/>
                  </a:moveTo>
                  <a:cubicBezTo>
                    <a:pt x="36" y="24"/>
                    <a:pt x="30" y="23"/>
                    <a:pt x="27" y="21"/>
                  </a:cubicBezTo>
                  <a:cubicBezTo>
                    <a:pt x="19" y="15"/>
                    <a:pt x="8" y="8"/>
                    <a:pt x="5" y="3"/>
                  </a:cubicBezTo>
                  <a:cubicBezTo>
                    <a:pt x="5" y="3"/>
                    <a:pt x="0" y="0"/>
                    <a:pt x="1" y="0"/>
                  </a:cubicBezTo>
                  <a:cubicBezTo>
                    <a:pt x="5" y="0"/>
                    <a:pt x="11" y="6"/>
                    <a:pt x="15" y="7"/>
                  </a:cubicBezTo>
                  <a:cubicBezTo>
                    <a:pt x="19" y="7"/>
                    <a:pt x="22" y="15"/>
                    <a:pt x="27" y="16"/>
                  </a:cubicBezTo>
                  <a:cubicBezTo>
                    <a:pt x="29" y="16"/>
                    <a:pt x="40" y="22"/>
                    <a:pt x="41" y="24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Freeform 1498"/>
            <p:cNvSpPr>
              <a:spLocks/>
            </p:cNvSpPr>
            <p:nvPr/>
          </p:nvSpPr>
          <p:spPr bwMode="auto">
            <a:xfrm>
              <a:off x="4104" y="2098"/>
              <a:ext cx="17" cy="36"/>
            </a:xfrm>
            <a:custGeom>
              <a:avLst/>
              <a:gdLst>
                <a:gd name="T0" fmla="*/ 29 w 10"/>
                <a:gd name="T1" fmla="*/ 62 h 21"/>
                <a:gd name="T2" fmla="*/ 12 w 10"/>
                <a:gd name="T3" fmla="*/ 9 h 21"/>
                <a:gd name="T4" fmla="*/ 5 w 10"/>
                <a:gd name="T5" fmla="*/ 3 h 21"/>
                <a:gd name="T6" fmla="*/ 0 w 10"/>
                <a:gd name="T7" fmla="*/ 0 h 21"/>
                <a:gd name="T8" fmla="*/ 0 w 10"/>
                <a:gd name="T9" fmla="*/ 0 h 21"/>
                <a:gd name="T10" fmla="*/ 15 w 10"/>
                <a:gd name="T11" fmla="*/ 26 h 21"/>
                <a:gd name="T12" fmla="*/ 20 w 10"/>
                <a:gd name="T13" fmla="*/ 45 h 21"/>
                <a:gd name="T14" fmla="*/ 29 w 10"/>
                <a:gd name="T15" fmla="*/ 62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21"/>
                <a:gd name="T26" fmla="*/ 10 w 10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21">
                  <a:moveTo>
                    <a:pt x="10" y="21"/>
                  </a:moveTo>
                  <a:cubicBezTo>
                    <a:pt x="8" y="15"/>
                    <a:pt x="7" y="7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8"/>
                    <a:pt x="5" y="9"/>
                  </a:cubicBezTo>
                  <a:cubicBezTo>
                    <a:pt x="6" y="11"/>
                    <a:pt x="6" y="13"/>
                    <a:pt x="7" y="15"/>
                  </a:cubicBezTo>
                  <a:cubicBezTo>
                    <a:pt x="7" y="16"/>
                    <a:pt x="9" y="19"/>
                    <a:pt x="10" y="21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Freeform 1499"/>
            <p:cNvSpPr>
              <a:spLocks/>
            </p:cNvSpPr>
            <p:nvPr/>
          </p:nvSpPr>
          <p:spPr bwMode="auto">
            <a:xfrm>
              <a:off x="4050" y="2119"/>
              <a:ext cx="44" cy="41"/>
            </a:xfrm>
            <a:custGeom>
              <a:avLst/>
              <a:gdLst>
                <a:gd name="T0" fmla="*/ 74 w 26"/>
                <a:gd name="T1" fmla="*/ 70 h 24"/>
                <a:gd name="T2" fmla="*/ 41 w 26"/>
                <a:gd name="T3" fmla="*/ 50 h 24"/>
                <a:gd name="T4" fmla="*/ 29 w 26"/>
                <a:gd name="T5" fmla="*/ 44 h 24"/>
                <a:gd name="T6" fmla="*/ 17 w 26"/>
                <a:gd name="T7" fmla="*/ 32 h 24"/>
                <a:gd name="T8" fmla="*/ 5 w 26"/>
                <a:gd name="T9" fmla="*/ 17 h 24"/>
                <a:gd name="T10" fmla="*/ 0 w 26"/>
                <a:gd name="T11" fmla="*/ 3 h 24"/>
                <a:gd name="T12" fmla="*/ 0 w 26"/>
                <a:gd name="T13" fmla="*/ 0 h 24"/>
                <a:gd name="T14" fmla="*/ 0 w 26"/>
                <a:gd name="T15" fmla="*/ 3 h 24"/>
                <a:gd name="T16" fmla="*/ 12 w 26"/>
                <a:gd name="T17" fmla="*/ 12 h 24"/>
                <a:gd name="T18" fmla="*/ 42 w 26"/>
                <a:gd name="T19" fmla="*/ 41 h 24"/>
                <a:gd name="T20" fmla="*/ 42 w 26"/>
                <a:gd name="T21" fmla="*/ 44 h 24"/>
                <a:gd name="T22" fmla="*/ 49 w 26"/>
                <a:gd name="T23" fmla="*/ 46 h 24"/>
                <a:gd name="T24" fmla="*/ 61 w 26"/>
                <a:gd name="T25" fmla="*/ 58 h 24"/>
                <a:gd name="T26" fmla="*/ 74 w 26"/>
                <a:gd name="T27" fmla="*/ 7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6" y="24"/>
                  </a:moveTo>
                  <a:cubicBezTo>
                    <a:pt x="23" y="23"/>
                    <a:pt x="18" y="20"/>
                    <a:pt x="14" y="17"/>
                  </a:cubicBezTo>
                  <a:cubicBezTo>
                    <a:pt x="13" y="17"/>
                    <a:pt x="12" y="16"/>
                    <a:pt x="10" y="15"/>
                  </a:cubicBezTo>
                  <a:cubicBezTo>
                    <a:pt x="9" y="15"/>
                    <a:pt x="6" y="13"/>
                    <a:pt x="6" y="11"/>
                  </a:cubicBezTo>
                  <a:cubicBezTo>
                    <a:pt x="6" y="11"/>
                    <a:pt x="2" y="6"/>
                    <a:pt x="2" y="6"/>
                  </a:cubicBezTo>
                  <a:cubicBezTo>
                    <a:pt x="2" y="6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7" y="8"/>
                    <a:pt x="11" y="12"/>
                    <a:pt x="15" y="14"/>
                  </a:cubicBezTo>
                  <a:cubicBezTo>
                    <a:pt x="15" y="14"/>
                    <a:pt x="15" y="15"/>
                    <a:pt x="15" y="15"/>
                  </a:cubicBezTo>
                  <a:cubicBezTo>
                    <a:pt x="15" y="15"/>
                    <a:pt x="17" y="15"/>
                    <a:pt x="17" y="16"/>
                  </a:cubicBezTo>
                  <a:cubicBezTo>
                    <a:pt x="17" y="16"/>
                    <a:pt x="21" y="20"/>
                    <a:pt x="21" y="20"/>
                  </a:cubicBezTo>
                  <a:cubicBezTo>
                    <a:pt x="22" y="20"/>
                    <a:pt x="24" y="23"/>
                    <a:pt x="26" y="24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Freeform 1500"/>
            <p:cNvSpPr>
              <a:spLocks/>
            </p:cNvSpPr>
            <p:nvPr/>
          </p:nvSpPr>
          <p:spPr bwMode="auto">
            <a:xfrm>
              <a:off x="4074" y="2075"/>
              <a:ext cx="18" cy="32"/>
            </a:xfrm>
            <a:custGeom>
              <a:avLst/>
              <a:gdLst>
                <a:gd name="T0" fmla="*/ 29 w 11"/>
                <a:gd name="T1" fmla="*/ 57 h 18"/>
                <a:gd name="T2" fmla="*/ 25 w 11"/>
                <a:gd name="T3" fmla="*/ 44 h 18"/>
                <a:gd name="T4" fmla="*/ 18 w 11"/>
                <a:gd name="T5" fmla="*/ 36 h 18"/>
                <a:gd name="T6" fmla="*/ 18 w 11"/>
                <a:gd name="T7" fmla="*/ 32 h 18"/>
                <a:gd name="T8" fmla="*/ 16 w 11"/>
                <a:gd name="T9" fmla="*/ 28 h 18"/>
                <a:gd name="T10" fmla="*/ 13 w 11"/>
                <a:gd name="T11" fmla="*/ 20 h 18"/>
                <a:gd name="T12" fmla="*/ 11 w 11"/>
                <a:gd name="T13" fmla="*/ 9 h 18"/>
                <a:gd name="T14" fmla="*/ 8 w 11"/>
                <a:gd name="T15" fmla="*/ 7 h 18"/>
                <a:gd name="T16" fmla="*/ 8 w 11"/>
                <a:gd name="T17" fmla="*/ 4 h 18"/>
                <a:gd name="T18" fmla="*/ 3 w 11"/>
                <a:gd name="T19" fmla="*/ 4 h 18"/>
                <a:gd name="T20" fmla="*/ 3 w 11"/>
                <a:gd name="T21" fmla="*/ 0 h 18"/>
                <a:gd name="T22" fmla="*/ 0 w 11"/>
                <a:gd name="T23" fmla="*/ 0 h 18"/>
                <a:gd name="T24" fmla="*/ 5 w 11"/>
                <a:gd name="T25" fmla="*/ 4 h 18"/>
                <a:gd name="T26" fmla="*/ 8 w 11"/>
                <a:gd name="T27" fmla="*/ 7 h 18"/>
                <a:gd name="T28" fmla="*/ 13 w 11"/>
                <a:gd name="T29" fmla="*/ 12 h 18"/>
                <a:gd name="T30" fmla="*/ 13 w 11"/>
                <a:gd name="T31" fmla="*/ 16 h 18"/>
                <a:gd name="T32" fmla="*/ 16 w 11"/>
                <a:gd name="T33" fmla="*/ 20 h 18"/>
                <a:gd name="T34" fmla="*/ 16 w 11"/>
                <a:gd name="T35" fmla="*/ 20 h 18"/>
                <a:gd name="T36" fmla="*/ 16 w 11"/>
                <a:gd name="T37" fmla="*/ 21 h 18"/>
                <a:gd name="T38" fmla="*/ 16 w 11"/>
                <a:gd name="T39" fmla="*/ 21 h 18"/>
                <a:gd name="T40" fmla="*/ 16 w 11"/>
                <a:gd name="T41" fmla="*/ 25 h 18"/>
                <a:gd name="T42" fmla="*/ 16 w 11"/>
                <a:gd name="T43" fmla="*/ 25 h 18"/>
                <a:gd name="T44" fmla="*/ 16 w 11"/>
                <a:gd name="T45" fmla="*/ 28 h 18"/>
                <a:gd name="T46" fmla="*/ 16 w 11"/>
                <a:gd name="T47" fmla="*/ 28 h 18"/>
                <a:gd name="T48" fmla="*/ 16 w 11"/>
                <a:gd name="T49" fmla="*/ 32 h 18"/>
                <a:gd name="T50" fmla="*/ 16 w 11"/>
                <a:gd name="T51" fmla="*/ 32 h 18"/>
                <a:gd name="T52" fmla="*/ 18 w 11"/>
                <a:gd name="T53" fmla="*/ 32 h 18"/>
                <a:gd name="T54" fmla="*/ 16 w 11"/>
                <a:gd name="T55" fmla="*/ 36 h 18"/>
                <a:gd name="T56" fmla="*/ 18 w 11"/>
                <a:gd name="T57" fmla="*/ 36 h 18"/>
                <a:gd name="T58" fmla="*/ 18 w 11"/>
                <a:gd name="T59" fmla="*/ 41 h 18"/>
                <a:gd name="T60" fmla="*/ 25 w 11"/>
                <a:gd name="T61" fmla="*/ 41 h 18"/>
                <a:gd name="T62" fmla="*/ 25 w 11"/>
                <a:gd name="T63" fmla="*/ 48 h 18"/>
                <a:gd name="T64" fmla="*/ 26 w 11"/>
                <a:gd name="T65" fmla="*/ 48 h 18"/>
                <a:gd name="T66" fmla="*/ 26 w 11"/>
                <a:gd name="T67" fmla="*/ 48 h 18"/>
                <a:gd name="T68" fmla="*/ 26 w 11"/>
                <a:gd name="T69" fmla="*/ 50 h 18"/>
                <a:gd name="T70" fmla="*/ 29 w 11"/>
                <a:gd name="T71" fmla="*/ 50 h 18"/>
                <a:gd name="T72" fmla="*/ 29 w 11"/>
                <a:gd name="T73" fmla="*/ 57 h 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"/>
                <a:gd name="T112" fmla="*/ 0 h 18"/>
                <a:gd name="T113" fmla="*/ 11 w 11"/>
                <a:gd name="T114" fmla="*/ 18 h 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" h="18">
                  <a:moveTo>
                    <a:pt x="11" y="18"/>
                  </a:moveTo>
                  <a:cubicBezTo>
                    <a:pt x="10" y="17"/>
                    <a:pt x="9" y="15"/>
                    <a:pt x="9" y="14"/>
                  </a:cubicBezTo>
                  <a:cubicBezTo>
                    <a:pt x="9" y="13"/>
                    <a:pt x="7" y="11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8"/>
                    <a:pt x="5" y="7"/>
                    <a:pt x="5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lnTo>
                    <a:pt x="6" y="11"/>
                  </a:lnTo>
                  <a:cubicBezTo>
                    <a:pt x="6" y="11"/>
                    <a:pt x="7" y="11"/>
                    <a:pt x="7" y="11"/>
                  </a:cubicBezTo>
                  <a:cubicBezTo>
                    <a:pt x="7" y="11"/>
                    <a:pt x="7" y="13"/>
                    <a:pt x="7" y="13"/>
                  </a:cubicBezTo>
                  <a:cubicBezTo>
                    <a:pt x="7" y="13"/>
                    <a:pt x="9" y="13"/>
                    <a:pt x="9" y="13"/>
                  </a:cubicBezTo>
                  <a:cubicBezTo>
                    <a:pt x="9" y="13"/>
                    <a:pt x="9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lnTo>
                    <a:pt x="11" y="16"/>
                  </a:lnTo>
                  <a:cubicBezTo>
                    <a:pt x="11" y="16"/>
                    <a:pt x="11" y="17"/>
                    <a:pt x="11" y="18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2" name="Freeform 1501"/>
            <p:cNvSpPr>
              <a:spLocks/>
            </p:cNvSpPr>
            <p:nvPr/>
          </p:nvSpPr>
          <p:spPr bwMode="auto">
            <a:xfrm>
              <a:off x="4169" y="1694"/>
              <a:ext cx="239" cy="90"/>
            </a:xfrm>
            <a:custGeom>
              <a:avLst/>
              <a:gdLst>
                <a:gd name="T0" fmla="*/ 323 w 140"/>
                <a:gd name="T1" fmla="*/ 29 h 52"/>
                <a:gd name="T2" fmla="*/ 364 w 140"/>
                <a:gd name="T3" fmla="*/ 28 h 52"/>
                <a:gd name="T4" fmla="*/ 384 w 140"/>
                <a:gd name="T5" fmla="*/ 57 h 52"/>
                <a:gd name="T6" fmla="*/ 408 w 140"/>
                <a:gd name="T7" fmla="*/ 106 h 52"/>
                <a:gd name="T8" fmla="*/ 367 w 140"/>
                <a:gd name="T9" fmla="*/ 151 h 52"/>
                <a:gd name="T10" fmla="*/ 268 w 140"/>
                <a:gd name="T11" fmla="*/ 156 h 52"/>
                <a:gd name="T12" fmla="*/ 111 w 140"/>
                <a:gd name="T13" fmla="*/ 106 h 52"/>
                <a:gd name="T14" fmla="*/ 0 w 140"/>
                <a:gd name="T15" fmla="*/ 0 h 52"/>
                <a:gd name="T16" fmla="*/ 94 w 140"/>
                <a:gd name="T17" fmla="*/ 57 h 52"/>
                <a:gd name="T18" fmla="*/ 213 w 140"/>
                <a:gd name="T19" fmla="*/ 90 h 52"/>
                <a:gd name="T20" fmla="*/ 280 w 140"/>
                <a:gd name="T21" fmla="*/ 83 h 52"/>
                <a:gd name="T22" fmla="*/ 323 w 140"/>
                <a:gd name="T23" fmla="*/ 29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"/>
                <a:gd name="T37" fmla="*/ 0 h 52"/>
                <a:gd name="T38" fmla="*/ 140 w 140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" h="52">
                  <a:moveTo>
                    <a:pt x="111" y="10"/>
                  </a:moveTo>
                  <a:cubicBezTo>
                    <a:pt x="116" y="10"/>
                    <a:pt x="121" y="9"/>
                    <a:pt x="125" y="9"/>
                  </a:cubicBezTo>
                  <a:cubicBezTo>
                    <a:pt x="127" y="12"/>
                    <a:pt x="130" y="16"/>
                    <a:pt x="132" y="19"/>
                  </a:cubicBezTo>
                  <a:cubicBezTo>
                    <a:pt x="135" y="24"/>
                    <a:pt x="137" y="29"/>
                    <a:pt x="140" y="35"/>
                  </a:cubicBezTo>
                  <a:cubicBezTo>
                    <a:pt x="135" y="40"/>
                    <a:pt x="131" y="45"/>
                    <a:pt x="126" y="50"/>
                  </a:cubicBezTo>
                  <a:cubicBezTo>
                    <a:pt x="114" y="51"/>
                    <a:pt x="103" y="52"/>
                    <a:pt x="92" y="52"/>
                  </a:cubicBezTo>
                  <a:cubicBezTo>
                    <a:pt x="71" y="50"/>
                    <a:pt x="55" y="43"/>
                    <a:pt x="38" y="35"/>
                  </a:cubicBezTo>
                  <a:cubicBezTo>
                    <a:pt x="15" y="23"/>
                    <a:pt x="7" y="12"/>
                    <a:pt x="0" y="0"/>
                  </a:cubicBezTo>
                  <a:cubicBezTo>
                    <a:pt x="11" y="6"/>
                    <a:pt x="22" y="12"/>
                    <a:pt x="32" y="19"/>
                  </a:cubicBezTo>
                  <a:cubicBezTo>
                    <a:pt x="46" y="23"/>
                    <a:pt x="60" y="26"/>
                    <a:pt x="73" y="30"/>
                  </a:cubicBezTo>
                  <a:cubicBezTo>
                    <a:pt x="81" y="29"/>
                    <a:pt x="88" y="29"/>
                    <a:pt x="96" y="28"/>
                  </a:cubicBezTo>
                  <a:cubicBezTo>
                    <a:pt x="101" y="22"/>
                    <a:pt x="106" y="16"/>
                    <a:pt x="111" y="1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3" name="Freeform 1502"/>
            <p:cNvSpPr>
              <a:spLocks/>
            </p:cNvSpPr>
            <p:nvPr/>
          </p:nvSpPr>
          <p:spPr bwMode="auto">
            <a:xfrm>
              <a:off x="4246" y="1680"/>
              <a:ext cx="88" cy="52"/>
            </a:xfrm>
            <a:custGeom>
              <a:avLst/>
              <a:gdLst>
                <a:gd name="T0" fmla="*/ 117 w 52"/>
                <a:gd name="T1" fmla="*/ 81 h 30"/>
                <a:gd name="T2" fmla="*/ 132 w 52"/>
                <a:gd name="T3" fmla="*/ 90 h 30"/>
                <a:gd name="T4" fmla="*/ 144 w 52"/>
                <a:gd name="T5" fmla="*/ 85 h 30"/>
                <a:gd name="T6" fmla="*/ 149 w 52"/>
                <a:gd name="T7" fmla="*/ 66 h 30"/>
                <a:gd name="T8" fmla="*/ 137 w 52"/>
                <a:gd name="T9" fmla="*/ 40 h 30"/>
                <a:gd name="T10" fmla="*/ 112 w 52"/>
                <a:gd name="T11" fmla="*/ 17 h 30"/>
                <a:gd name="T12" fmla="*/ 42 w 52"/>
                <a:gd name="T13" fmla="*/ 0 h 30"/>
                <a:gd name="T14" fmla="*/ 0 w 52"/>
                <a:gd name="T15" fmla="*/ 12 h 30"/>
                <a:gd name="T16" fmla="*/ 32 w 52"/>
                <a:gd name="T17" fmla="*/ 17 h 30"/>
                <a:gd name="T18" fmla="*/ 83 w 52"/>
                <a:gd name="T19" fmla="*/ 33 h 30"/>
                <a:gd name="T20" fmla="*/ 107 w 52"/>
                <a:gd name="T21" fmla="*/ 49 h 30"/>
                <a:gd name="T22" fmla="*/ 117 w 52"/>
                <a:gd name="T23" fmla="*/ 81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30"/>
                <a:gd name="T38" fmla="*/ 52 w 52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30">
                  <a:moveTo>
                    <a:pt x="41" y="27"/>
                  </a:moveTo>
                  <a:lnTo>
                    <a:pt x="46" y="30"/>
                  </a:lnTo>
                  <a:lnTo>
                    <a:pt x="50" y="28"/>
                  </a:lnTo>
                  <a:lnTo>
                    <a:pt x="52" y="22"/>
                  </a:lnTo>
                  <a:lnTo>
                    <a:pt x="48" y="13"/>
                  </a:lnTo>
                  <a:lnTo>
                    <a:pt x="39" y="6"/>
                  </a:lnTo>
                  <a:lnTo>
                    <a:pt x="15" y="0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9" y="11"/>
                  </a:lnTo>
                  <a:lnTo>
                    <a:pt x="37" y="16"/>
                  </a:lnTo>
                  <a:lnTo>
                    <a:pt x="41" y="2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Freeform 1503"/>
            <p:cNvSpPr>
              <a:spLocks/>
            </p:cNvSpPr>
            <p:nvPr/>
          </p:nvSpPr>
          <p:spPr bwMode="auto">
            <a:xfrm>
              <a:off x="4196" y="1633"/>
              <a:ext cx="156" cy="80"/>
            </a:xfrm>
            <a:custGeom>
              <a:avLst/>
              <a:gdLst>
                <a:gd name="T0" fmla="*/ 111 w 91"/>
                <a:gd name="T1" fmla="*/ 45 h 46"/>
                <a:gd name="T2" fmla="*/ 82 w 91"/>
                <a:gd name="T3" fmla="*/ 73 h 46"/>
                <a:gd name="T4" fmla="*/ 74 w 91"/>
                <a:gd name="T5" fmla="*/ 123 h 46"/>
                <a:gd name="T6" fmla="*/ 15 w 91"/>
                <a:gd name="T7" fmla="*/ 139 h 46"/>
                <a:gd name="T8" fmla="*/ 0 w 91"/>
                <a:gd name="T9" fmla="*/ 90 h 46"/>
                <a:gd name="T10" fmla="*/ 50 w 91"/>
                <a:gd name="T11" fmla="*/ 24 h 46"/>
                <a:gd name="T12" fmla="*/ 94 w 91"/>
                <a:gd name="T13" fmla="*/ 0 h 46"/>
                <a:gd name="T14" fmla="*/ 173 w 91"/>
                <a:gd name="T15" fmla="*/ 30 h 46"/>
                <a:gd name="T16" fmla="*/ 264 w 91"/>
                <a:gd name="T17" fmla="*/ 70 h 46"/>
                <a:gd name="T18" fmla="*/ 267 w 91"/>
                <a:gd name="T19" fmla="*/ 111 h 46"/>
                <a:gd name="T20" fmla="*/ 235 w 91"/>
                <a:gd name="T21" fmla="*/ 118 h 46"/>
                <a:gd name="T22" fmla="*/ 218 w 91"/>
                <a:gd name="T23" fmla="*/ 82 h 46"/>
                <a:gd name="T24" fmla="*/ 173 w 91"/>
                <a:gd name="T25" fmla="*/ 61 h 46"/>
                <a:gd name="T26" fmla="*/ 111 w 91"/>
                <a:gd name="T27" fmla="*/ 45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1"/>
                <a:gd name="T43" fmla="*/ 0 h 46"/>
                <a:gd name="T44" fmla="*/ 91 w 91"/>
                <a:gd name="T45" fmla="*/ 46 h 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1" h="46">
                  <a:moveTo>
                    <a:pt x="38" y="15"/>
                  </a:moveTo>
                  <a:lnTo>
                    <a:pt x="28" y="24"/>
                  </a:lnTo>
                  <a:lnTo>
                    <a:pt x="25" y="41"/>
                  </a:lnTo>
                  <a:lnTo>
                    <a:pt x="5" y="46"/>
                  </a:lnTo>
                  <a:lnTo>
                    <a:pt x="0" y="30"/>
                  </a:lnTo>
                  <a:lnTo>
                    <a:pt x="17" y="8"/>
                  </a:lnTo>
                  <a:lnTo>
                    <a:pt x="32" y="0"/>
                  </a:lnTo>
                  <a:lnTo>
                    <a:pt x="59" y="10"/>
                  </a:lnTo>
                  <a:lnTo>
                    <a:pt x="90" y="23"/>
                  </a:lnTo>
                  <a:lnTo>
                    <a:pt x="91" y="37"/>
                  </a:lnTo>
                  <a:lnTo>
                    <a:pt x="80" y="39"/>
                  </a:lnTo>
                  <a:lnTo>
                    <a:pt x="74" y="27"/>
                  </a:lnTo>
                  <a:lnTo>
                    <a:pt x="59" y="20"/>
                  </a:lnTo>
                  <a:lnTo>
                    <a:pt x="38" y="1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5" name="Freeform 1504"/>
            <p:cNvSpPr>
              <a:spLocks/>
            </p:cNvSpPr>
            <p:nvPr/>
          </p:nvSpPr>
          <p:spPr bwMode="auto">
            <a:xfrm>
              <a:off x="4244" y="1700"/>
              <a:ext cx="36" cy="33"/>
            </a:xfrm>
            <a:custGeom>
              <a:avLst/>
              <a:gdLst>
                <a:gd name="T0" fmla="*/ 33 w 21"/>
                <a:gd name="T1" fmla="*/ 0 h 19"/>
                <a:gd name="T2" fmla="*/ 38 w 21"/>
                <a:gd name="T3" fmla="*/ 21 h 19"/>
                <a:gd name="T4" fmla="*/ 58 w 21"/>
                <a:gd name="T5" fmla="*/ 21 h 19"/>
                <a:gd name="T6" fmla="*/ 62 w 21"/>
                <a:gd name="T7" fmla="*/ 36 h 19"/>
                <a:gd name="T8" fmla="*/ 58 w 21"/>
                <a:gd name="T9" fmla="*/ 57 h 19"/>
                <a:gd name="T10" fmla="*/ 26 w 21"/>
                <a:gd name="T11" fmla="*/ 54 h 19"/>
                <a:gd name="T12" fmla="*/ 5 w 21"/>
                <a:gd name="T13" fmla="*/ 40 h 19"/>
                <a:gd name="T14" fmla="*/ 0 w 21"/>
                <a:gd name="T15" fmla="*/ 5 h 19"/>
                <a:gd name="T16" fmla="*/ 33 w 21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"/>
                <a:gd name="T29" fmla="*/ 21 w 21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">
                  <a:moveTo>
                    <a:pt x="11" y="0"/>
                  </a:moveTo>
                  <a:lnTo>
                    <a:pt x="13" y="7"/>
                  </a:lnTo>
                  <a:lnTo>
                    <a:pt x="20" y="7"/>
                  </a:lnTo>
                  <a:lnTo>
                    <a:pt x="21" y="12"/>
                  </a:lnTo>
                  <a:lnTo>
                    <a:pt x="20" y="19"/>
                  </a:lnTo>
                  <a:lnTo>
                    <a:pt x="9" y="18"/>
                  </a:lnTo>
                  <a:lnTo>
                    <a:pt x="2" y="13"/>
                  </a:lnTo>
                  <a:lnTo>
                    <a:pt x="0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6" name="Freeform 1505"/>
            <p:cNvSpPr>
              <a:spLocks/>
            </p:cNvSpPr>
            <p:nvPr/>
          </p:nvSpPr>
          <p:spPr bwMode="auto">
            <a:xfrm>
              <a:off x="4239" y="1789"/>
              <a:ext cx="111" cy="106"/>
            </a:xfrm>
            <a:custGeom>
              <a:avLst/>
              <a:gdLst>
                <a:gd name="T0" fmla="*/ 190 w 65"/>
                <a:gd name="T1" fmla="*/ 0 h 61"/>
                <a:gd name="T2" fmla="*/ 169 w 65"/>
                <a:gd name="T3" fmla="*/ 9 h 61"/>
                <a:gd name="T4" fmla="*/ 140 w 65"/>
                <a:gd name="T5" fmla="*/ 12 h 61"/>
                <a:gd name="T6" fmla="*/ 120 w 65"/>
                <a:gd name="T7" fmla="*/ 12 h 61"/>
                <a:gd name="T8" fmla="*/ 82 w 65"/>
                <a:gd name="T9" fmla="*/ 12 h 61"/>
                <a:gd name="T10" fmla="*/ 41 w 65"/>
                <a:gd name="T11" fmla="*/ 17 h 61"/>
                <a:gd name="T12" fmla="*/ 26 w 65"/>
                <a:gd name="T13" fmla="*/ 40 h 61"/>
                <a:gd name="T14" fmla="*/ 9 w 65"/>
                <a:gd name="T15" fmla="*/ 73 h 61"/>
                <a:gd name="T16" fmla="*/ 5 w 65"/>
                <a:gd name="T17" fmla="*/ 106 h 61"/>
                <a:gd name="T18" fmla="*/ 0 w 65"/>
                <a:gd name="T19" fmla="*/ 136 h 61"/>
                <a:gd name="T20" fmla="*/ 15 w 65"/>
                <a:gd name="T21" fmla="*/ 169 h 61"/>
                <a:gd name="T22" fmla="*/ 34 w 65"/>
                <a:gd name="T23" fmla="*/ 179 h 61"/>
                <a:gd name="T24" fmla="*/ 58 w 65"/>
                <a:gd name="T25" fmla="*/ 184 h 61"/>
                <a:gd name="T26" fmla="*/ 82 w 65"/>
                <a:gd name="T27" fmla="*/ 181 h 61"/>
                <a:gd name="T28" fmla="*/ 111 w 65"/>
                <a:gd name="T29" fmla="*/ 176 h 61"/>
                <a:gd name="T30" fmla="*/ 125 w 65"/>
                <a:gd name="T31" fmla="*/ 169 h 61"/>
                <a:gd name="T32" fmla="*/ 143 w 65"/>
                <a:gd name="T33" fmla="*/ 156 h 61"/>
                <a:gd name="T34" fmla="*/ 152 w 65"/>
                <a:gd name="T35" fmla="*/ 136 h 61"/>
                <a:gd name="T36" fmla="*/ 157 w 65"/>
                <a:gd name="T37" fmla="*/ 115 h 61"/>
                <a:gd name="T38" fmla="*/ 155 w 65"/>
                <a:gd name="T39" fmla="*/ 85 h 61"/>
                <a:gd name="T40" fmla="*/ 152 w 65"/>
                <a:gd name="T41" fmla="*/ 70 h 61"/>
                <a:gd name="T42" fmla="*/ 152 w 65"/>
                <a:gd name="T43" fmla="*/ 49 h 61"/>
                <a:gd name="T44" fmla="*/ 166 w 65"/>
                <a:gd name="T45" fmla="*/ 33 h 61"/>
                <a:gd name="T46" fmla="*/ 190 w 65"/>
                <a:gd name="T47" fmla="*/ 0 h 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5"/>
                <a:gd name="T73" fmla="*/ 0 h 61"/>
                <a:gd name="T74" fmla="*/ 65 w 65"/>
                <a:gd name="T75" fmla="*/ 61 h 6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5" h="61">
                  <a:moveTo>
                    <a:pt x="65" y="0"/>
                  </a:moveTo>
                  <a:lnTo>
                    <a:pt x="58" y="3"/>
                  </a:lnTo>
                  <a:lnTo>
                    <a:pt x="48" y="4"/>
                  </a:lnTo>
                  <a:lnTo>
                    <a:pt x="41" y="4"/>
                  </a:lnTo>
                  <a:cubicBezTo>
                    <a:pt x="41" y="4"/>
                    <a:pt x="35" y="3"/>
                    <a:pt x="28" y="4"/>
                  </a:cubicBezTo>
                  <a:cubicBezTo>
                    <a:pt x="20" y="5"/>
                    <a:pt x="14" y="6"/>
                    <a:pt x="14" y="6"/>
                  </a:cubicBezTo>
                  <a:cubicBezTo>
                    <a:pt x="14" y="6"/>
                    <a:pt x="11" y="10"/>
                    <a:pt x="9" y="13"/>
                  </a:cubicBezTo>
                  <a:cubicBezTo>
                    <a:pt x="7" y="15"/>
                    <a:pt x="4" y="21"/>
                    <a:pt x="3" y="24"/>
                  </a:cubicBezTo>
                  <a:cubicBezTo>
                    <a:pt x="3" y="27"/>
                    <a:pt x="4" y="32"/>
                    <a:pt x="2" y="35"/>
                  </a:cubicBezTo>
                  <a:cubicBezTo>
                    <a:pt x="0" y="38"/>
                    <a:pt x="0" y="45"/>
                    <a:pt x="0" y="45"/>
                  </a:cubicBezTo>
                  <a:lnTo>
                    <a:pt x="5" y="56"/>
                  </a:lnTo>
                  <a:lnTo>
                    <a:pt x="12" y="59"/>
                  </a:lnTo>
                  <a:lnTo>
                    <a:pt x="20" y="61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3" y="56"/>
                  </a:lnTo>
                  <a:cubicBezTo>
                    <a:pt x="43" y="56"/>
                    <a:pt x="47" y="55"/>
                    <a:pt x="49" y="52"/>
                  </a:cubicBezTo>
                  <a:cubicBezTo>
                    <a:pt x="51" y="49"/>
                    <a:pt x="52" y="48"/>
                    <a:pt x="52" y="45"/>
                  </a:cubicBezTo>
                  <a:cubicBezTo>
                    <a:pt x="53" y="42"/>
                    <a:pt x="54" y="41"/>
                    <a:pt x="54" y="38"/>
                  </a:cubicBezTo>
                  <a:cubicBezTo>
                    <a:pt x="53" y="34"/>
                    <a:pt x="53" y="28"/>
                    <a:pt x="53" y="28"/>
                  </a:cubicBezTo>
                  <a:lnTo>
                    <a:pt x="52" y="23"/>
                  </a:lnTo>
                  <a:cubicBezTo>
                    <a:pt x="52" y="23"/>
                    <a:pt x="50" y="19"/>
                    <a:pt x="52" y="16"/>
                  </a:cubicBezTo>
                  <a:cubicBezTo>
                    <a:pt x="54" y="14"/>
                    <a:pt x="57" y="11"/>
                    <a:pt x="57" y="11"/>
                  </a:cubicBezTo>
                  <a:lnTo>
                    <a:pt x="6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7" name="Freeform 1506"/>
            <p:cNvSpPr>
              <a:spLocks/>
            </p:cNvSpPr>
            <p:nvPr/>
          </p:nvSpPr>
          <p:spPr bwMode="auto">
            <a:xfrm>
              <a:off x="4169" y="1739"/>
              <a:ext cx="109" cy="145"/>
            </a:xfrm>
            <a:custGeom>
              <a:avLst/>
              <a:gdLst>
                <a:gd name="T0" fmla="*/ 186 w 64"/>
                <a:gd name="T1" fmla="*/ 69 h 84"/>
                <a:gd name="T2" fmla="*/ 153 w 64"/>
                <a:gd name="T3" fmla="*/ 74 h 84"/>
                <a:gd name="T4" fmla="*/ 131 w 64"/>
                <a:gd name="T5" fmla="*/ 95 h 84"/>
                <a:gd name="T6" fmla="*/ 124 w 64"/>
                <a:gd name="T7" fmla="*/ 119 h 84"/>
                <a:gd name="T8" fmla="*/ 123 w 64"/>
                <a:gd name="T9" fmla="*/ 140 h 84"/>
                <a:gd name="T10" fmla="*/ 104 w 64"/>
                <a:gd name="T11" fmla="*/ 164 h 84"/>
                <a:gd name="T12" fmla="*/ 102 w 64"/>
                <a:gd name="T13" fmla="*/ 188 h 84"/>
                <a:gd name="T14" fmla="*/ 99 w 64"/>
                <a:gd name="T15" fmla="*/ 221 h 84"/>
                <a:gd name="T16" fmla="*/ 112 w 64"/>
                <a:gd name="T17" fmla="*/ 250 h 84"/>
                <a:gd name="T18" fmla="*/ 90 w 64"/>
                <a:gd name="T19" fmla="*/ 245 h 84"/>
                <a:gd name="T20" fmla="*/ 70 w 64"/>
                <a:gd name="T21" fmla="*/ 235 h 84"/>
                <a:gd name="T22" fmla="*/ 41 w 64"/>
                <a:gd name="T23" fmla="*/ 214 h 84"/>
                <a:gd name="T24" fmla="*/ 24 w 64"/>
                <a:gd name="T25" fmla="*/ 188 h 84"/>
                <a:gd name="T26" fmla="*/ 12 w 64"/>
                <a:gd name="T27" fmla="*/ 161 h 84"/>
                <a:gd name="T28" fmla="*/ 9 w 64"/>
                <a:gd name="T29" fmla="*/ 131 h 84"/>
                <a:gd name="T30" fmla="*/ 17 w 64"/>
                <a:gd name="T31" fmla="*/ 104 h 84"/>
                <a:gd name="T32" fmla="*/ 32 w 64"/>
                <a:gd name="T33" fmla="*/ 83 h 84"/>
                <a:gd name="T34" fmla="*/ 41 w 64"/>
                <a:gd name="T35" fmla="*/ 66 h 84"/>
                <a:gd name="T36" fmla="*/ 63 w 64"/>
                <a:gd name="T37" fmla="*/ 41 h 84"/>
                <a:gd name="T38" fmla="*/ 44 w 64"/>
                <a:gd name="T39" fmla="*/ 0 h 84"/>
                <a:gd name="T40" fmla="*/ 186 w 64"/>
                <a:gd name="T41" fmla="*/ 69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84"/>
                <a:gd name="T65" fmla="*/ 64 w 64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84">
                  <a:moveTo>
                    <a:pt x="64" y="23"/>
                  </a:moveTo>
                  <a:cubicBezTo>
                    <a:pt x="64" y="23"/>
                    <a:pt x="58" y="22"/>
                    <a:pt x="53" y="25"/>
                  </a:cubicBezTo>
                  <a:cubicBezTo>
                    <a:pt x="48" y="28"/>
                    <a:pt x="46" y="29"/>
                    <a:pt x="45" y="32"/>
                  </a:cubicBezTo>
                  <a:cubicBezTo>
                    <a:pt x="43" y="35"/>
                    <a:pt x="43" y="40"/>
                    <a:pt x="43" y="40"/>
                  </a:cubicBezTo>
                  <a:cubicBezTo>
                    <a:pt x="42" y="42"/>
                    <a:pt x="42" y="45"/>
                    <a:pt x="42" y="47"/>
                  </a:cubicBezTo>
                  <a:cubicBezTo>
                    <a:pt x="40" y="50"/>
                    <a:pt x="38" y="52"/>
                    <a:pt x="36" y="55"/>
                  </a:cubicBezTo>
                  <a:cubicBezTo>
                    <a:pt x="36" y="57"/>
                    <a:pt x="36" y="60"/>
                    <a:pt x="35" y="63"/>
                  </a:cubicBezTo>
                  <a:cubicBezTo>
                    <a:pt x="35" y="66"/>
                    <a:pt x="35" y="70"/>
                    <a:pt x="34" y="74"/>
                  </a:cubicBezTo>
                  <a:cubicBezTo>
                    <a:pt x="36" y="77"/>
                    <a:pt x="38" y="81"/>
                    <a:pt x="39" y="84"/>
                  </a:cubicBezTo>
                  <a:cubicBezTo>
                    <a:pt x="39" y="84"/>
                    <a:pt x="36" y="83"/>
                    <a:pt x="31" y="82"/>
                  </a:cubicBezTo>
                  <a:cubicBezTo>
                    <a:pt x="26" y="81"/>
                    <a:pt x="30" y="83"/>
                    <a:pt x="24" y="79"/>
                  </a:cubicBezTo>
                  <a:cubicBezTo>
                    <a:pt x="17" y="75"/>
                    <a:pt x="20" y="77"/>
                    <a:pt x="14" y="72"/>
                  </a:cubicBezTo>
                  <a:cubicBezTo>
                    <a:pt x="8" y="67"/>
                    <a:pt x="13" y="69"/>
                    <a:pt x="8" y="63"/>
                  </a:cubicBezTo>
                  <a:cubicBezTo>
                    <a:pt x="3" y="57"/>
                    <a:pt x="7" y="58"/>
                    <a:pt x="4" y="54"/>
                  </a:cubicBezTo>
                  <a:cubicBezTo>
                    <a:pt x="2" y="49"/>
                    <a:pt x="0" y="48"/>
                    <a:pt x="3" y="44"/>
                  </a:cubicBezTo>
                  <a:cubicBezTo>
                    <a:pt x="5" y="41"/>
                    <a:pt x="6" y="36"/>
                    <a:pt x="6" y="35"/>
                  </a:cubicBezTo>
                  <a:cubicBezTo>
                    <a:pt x="7" y="34"/>
                    <a:pt x="9" y="30"/>
                    <a:pt x="11" y="28"/>
                  </a:cubicBezTo>
                  <a:cubicBezTo>
                    <a:pt x="13" y="26"/>
                    <a:pt x="11" y="23"/>
                    <a:pt x="14" y="22"/>
                  </a:cubicBezTo>
                  <a:cubicBezTo>
                    <a:pt x="16" y="19"/>
                    <a:pt x="19" y="16"/>
                    <a:pt x="22" y="14"/>
                  </a:cubicBezTo>
                  <a:cubicBezTo>
                    <a:pt x="23" y="13"/>
                    <a:pt x="14" y="1"/>
                    <a:pt x="15" y="0"/>
                  </a:cubicBezTo>
                  <a:cubicBezTo>
                    <a:pt x="23" y="5"/>
                    <a:pt x="49" y="22"/>
                    <a:pt x="64" y="23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8" name="Freeform 1507"/>
            <p:cNvSpPr>
              <a:spLocks/>
            </p:cNvSpPr>
            <p:nvPr/>
          </p:nvSpPr>
          <p:spPr bwMode="auto">
            <a:xfrm>
              <a:off x="4086" y="1770"/>
              <a:ext cx="279" cy="642"/>
            </a:xfrm>
            <a:custGeom>
              <a:avLst/>
              <a:gdLst>
                <a:gd name="T0" fmla="*/ 165 w 164"/>
                <a:gd name="T1" fmla="*/ 0 h 370"/>
                <a:gd name="T2" fmla="*/ 136 w 164"/>
                <a:gd name="T3" fmla="*/ 54 h 370"/>
                <a:gd name="T4" fmla="*/ 141 w 164"/>
                <a:gd name="T5" fmla="*/ 111 h 370"/>
                <a:gd name="T6" fmla="*/ 141 w 164"/>
                <a:gd name="T7" fmla="*/ 153 h 370"/>
                <a:gd name="T8" fmla="*/ 170 w 164"/>
                <a:gd name="T9" fmla="*/ 187 h 370"/>
                <a:gd name="T10" fmla="*/ 182 w 164"/>
                <a:gd name="T11" fmla="*/ 234 h 370"/>
                <a:gd name="T12" fmla="*/ 182 w 164"/>
                <a:gd name="T13" fmla="*/ 259 h 370"/>
                <a:gd name="T14" fmla="*/ 202 w 164"/>
                <a:gd name="T15" fmla="*/ 278 h 370"/>
                <a:gd name="T16" fmla="*/ 197 w 164"/>
                <a:gd name="T17" fmla="*/ 312 h 370"/>
                <a:gd name="T18" fmla="*/ 153 w 164"/>
                <a:gd name="T19" fmla="*/ 460 h 370"/>
                <a:gd name="T20" fmla="*/ 119 w 164"/>
                <a:gd name="T21" fmla="*/ 578 h 370"/>
                <a:gd name="T22" fmla="*/ 82 w 164"/>
                <a:gd name="T23" fmla="*/ 732 h 370"/>
                <a:gd name="T24" fmla="*/ 46 w 164"/>
                <a:gd name="T25" fmla="*/ 897 h 370"/>
                <a:gd name="T26" fmla="*/ 0 w 164"/>
                <a:gd name="T27" fmla="*/ 1090 h 370"/>
                <a:gd name="T28" fmla="*/ 44 w 164"/>
                <a:gd name="T29" fmla="*/ 1105 h 370"/>
                <a:gd name="T30" fmla="*/ 53 w 164"/>
                <a:gd name="T31" fmla="*/ 1048 h 370"/>
                <a:gd name="T32" fmla="*/ 87 w 164"/>
                <a:gd name="T33" fmla="*/ 861 h 370"/>
                <a:gd name="T34" fmla="*/ 107 w 164"/>
                <a:gd name="T35" fmla="*/ 770 h 370"/>
                <a:gd name="T36" fmla="*/ 136 w 164"/>
                <a:gd name="T37" fmla="*/ 639 h 370"/>
                <a:gd name="T38" fmla="*/ 157 w 164"/>
                <a:gd name="T39" fmla="*/ 548 h 370"/>
                <a:gd name="T40" fmla="*/ 189 w 164"/>
                <a:gd name="T41" fmla="*/ 442 h 370"/>
                <a:gd name="T42" fmla="*/ 202 w 164"/>
                <a:gd name="T43" fmla="*/ 382 h 370"/>
                <a:gd name="T44" fmla="*/ 219 w 164"/>
                <a:gd name="T45" fmla="*/ 323 h 370"/>
                <a:gd name="T46" fmla="*/ 238 w 164"/>
                <a:gd name="T47" fmla="*/ 290 h 370"/>
                <a:gd name="T48" fmla="*/ 272 w 164"/>
                <a:gd name="T49" fmla="*/ 279 h 370"/>
                <a:gd name="T50" fmla="*/ 325 w 164"/>
                <a:gd name="T51" fmla="*/ 278 h 370"/>
                <a:gd name="T52" fmla="*/ 367 w 164"/>
                <a:gd name="T53" fmla="*/ 246 h 370"/>
                <a:gd name="T54" fmla="*/ 412 w 164"/>
                <a:gd name="T55" fmla="*/ 226 h 370"/>
                <a:gd name="T56" fmla="*/ 458 w 164"/>
                <a:gd name="T57" fmla="*/ 108 h 370"/>
                <a:gd name="T58" fmla="*/ 430 w 164"/>
                <a:gd name="T59" fmla="*/ 160 h 370"/>
                <a:gd name="T60" fmla="*/ 412 w 164"/>
                <a:gd name="T61" fmla="*/ 200 h 370"/>
                <a:gd name="T62" fmla="*/ 379 w 164"/>
                <a:gd name="T63" fmla="*/ 208 h 370"/>
                <a:gd name="T64" fmla="*/ 333 w 164"/>
                <a:gd name="T65" fmla="*/ 196 h 370"/>
                <a:gd name="T66" fmla="*/ 322 w 164"/>
                <a:gd name="T67" fmla="*/ 229 h 370"/>
                <a:gd name="T68" fmla="*/ 339 w 164"/>
                <a:gd name="T69" fmla="*/ 193 h 370"/>
                <a:gd name="T70" fmla="*/ 347 w 164"/>
                <a:gd name="T71" fmla="*/ 144 h 370"/>
                <a:gd name="T72" fmla="*/ 344 w 164"/>
                <a:gd name="T73" fmla="*/ 108 h 370"/>
                <a:gd name="T74" fmla="*/ 318 w 164"/>
                <a:gd name="T75" fmla="*/ 151 h 370"/>
                <a:gd name="T76" fmla="*/ 284 w 164"/>
                <a:gd name="T77" fmla="*/ 196 h 370"/>
                <a:gd name="T78" fmla="*/ 252 w 164"/>
                <a:gd name="T79" fmla="*/ 210 h 370"/>
                <a:gd name="T80" fmla="*/ 208 w 164"/>
                <a:gd name="T81" fmla="*/ 144 h 370"/>
                <a:gd name="T82" fmla="*/ 185 w 164"/>
                <a:gd name="T83" fmla="*/ 102 h 370"/>
                <a:gd name="T84" fmla="*/ 165 w 164"/>
                <a:gd name="T85" fmla="*/ 0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370"/>
                <a:gd name="T131" fmla="*/ 164 w 164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370">
                  <a:moveTo>
                    <a:pt x="57" y="0"/>
                  </a:moveTo>
                  <a:lnTo>
                    <a:pt x="47" y="18"/>
                  </a:lnTo>
                  <a:lnTo>
                    <a:pt x="49" y="37"/>
                  </a:lnTo>
                  <a:cubicBezTo>
                    <a:pt x="49" y="37"/>
                    <a:pt x="46" y="43"/>
                    <a:pt x="49" y="51"/>
                  </a:cubicBezTo>
                  <a:cubicBezTo>
                    <a:pt x="53" y="58"/>
                    <a:pt x="59" y="47"/>
                    <a:pt x="59" y="62"/>
                  </a:cubicBezTo>
                  <a:cubicBezTo>
                    <a:pt x="58" y="76"/>
                    <a:pt x="63" y="78"/>
                    <a:pt x="63" y="78"/>
                  </a:cubicBezTo>
                  <a:lnTo>
                    <a:pt x="63" y="86"/>
                  </a:lnTo>
                  <a:lnTo>
                    <a:pt x="70" y="92"/>
                  </a:lnTo>
                  <a:cubicBezTo>
                    <a:pt x="70" y="92"/>
                    <a:pt x="73" y="82"/>
                    <a:pt x="68" y="104"/>
                  </a:cubicBezTo>
                  <a:cubicBezTo>
                    <a:pt x="63" y="126"/>
                    <a:pt x="56" y="147"/>
                    <a:pt x="53" y="153"/>
                  </a:cubicBezTo>
                  <a:cubicBezTo>
                    <a:pt x="51" y="158"/>
                    <a:pt x="49" y="175"/>
                    <a:pt x="41" y="192"/>
                  </a:cubicBezTo>
                  <a:cubicBezTo>
                    <a:pt x="34" y="208"/>
                    <a:pt x="36" y="224"/>
                    <a:pt x="28" y="243"/>
                  </a:cubicBezTo>
                  <a:cubicBezTo>
                    <a:pt x="21" y="261"/>
                    <a:pt x="21" y="289"/>
                    <a:pt x="16" y="298"/>
                  </a:cubicBezTo>
                  <a:cubicBezTo>
                    <a:pt x="11" y="308"/>
                    <a:pt x="0" y="362"/>
                    <a:pt x="0" y="362"/>
                  </a:cubicBezTo>
                  <a:lnTo>
                    <a:pt x="15" y="367"/>
                  </a:lnTo>
                  <a:cubicBezTo>
                    <a:pt x="15" y="367"/>
                    <a:pt x="15" y="370"/>
                    <a:pt x="18" y="348"/>
                  </a:cubicBezTo>
                  <a:cubicBezTo>
                    <a:pt x="22" y="327"/>
                    <a:pt x="30" y="286"/>
                    <a:pt x="30" y="286"/>
                  </a:cubicBezTo>
                  <a:cubicBezTo>
                    <a:pt x="30" y="286"/>
                    <a:pt x="34" y="269"/>
                    <a:pt x="37" y="256"/>
                  </a:cubicBezTo>
                  <a:cubicBezTo>
                    <a:pt x="39" y="243"/>
                    <a:pt x="46" y="224"/>
                    <a:pt x="47" y="212"/>
                  </a:cubicBezTo>
                  <a:cubicBezTo>
                    <a:pt x="48" y="200"/>
                    <a:pt x="52" y="197"/>
                    <a:pt x="54" y="182"/>
                  </a:cubicBezTo>
                  <a:cubicBezTo>
                    <a:pt x="57" y="166"/>
                    <a:pt x="64" y="154"/>
                    <a:pt x="65" y="147"/>
                  </a:cubicBezTo>
                  <a:cubicBezTo>
                    <a:pt x="67" y="140"/>
                    <a:pt x="69" y="137"/>
                    <a:pt x="70" y="127"/>
                  </a:cubicBezTo>
                  <a:cubicBezTo>
                    <a:pt x="72" y="118"/>
                    <a:pt x="71" y="113"/>
                    <a:pt x="76" y="107"/>
                  </a:cubicBezTo>
                  <a:cubicBezTo>
                    <a:pt x="80" y="101"/>
                    <a:pt x="82" y="96"/>
                    <a:pt x="82" y="96"/>
                  </a:cubicBezTo>
                  <a:lnTo>
                    <a:pt x="94" y="93"/>
                  </a:lnTo>
                  <a:lnTo>
                    <a:pt x="112" y="92"/>
                  </a:lnTo>
                  <a:lnTo>
                    <a:pt x="127" y="82"/>
                  </a:lnTo>
                  <a:cubicBezTo>
                    <a:pt x="132" y="79"/>
                    <a:pt x="132" y="92"/>
                    <a:pt x="142" y="75"/>
                  </a:cubicBezTo>
                  <a:cubicBezTo>
                    <a:pt x="153" y="59"/>
                    <a:pt x="164" y="31"/>
                    <a:pt x="158" y="36"/>
                  </a:cubicBezTo>
                  <a:cubicBezTo>
                    <a:pt x="153" y="40"/>
                    <a:pt x="152" y="47"/>
                    <a:pt x="149" y="53"/>
                  </a:cubicBezTo>
                  <a:cubicBezTo>
                    <a:pt x="147" y="58"/>
                    <a:pt x="145" y="60"/>
                    <a:pt x="142" y="66"/>
                  </a:cubicBezTo>
                  <a:cubicBezTo>
                    <a:pt x="140" y="71"/>
                    <a:pt x="144" y="65"/>
                    <a:pt x="131" y="69"/>
                  </a:cubicBezTo>
                  <a:cubicBezTo>
                    <a:pt x="119" y="74"/>
                    <a:pt x="107" y="38"/>
                    <a:pt x="115" y="65"/>
                  </a:cubicBezTo>
                  <a:cubicBezTo>
                    <a:pt x="123" y="92"/>
                    <a:pt x="108" y="67"/>
                    <a:pt x="111" y="76"/>
                  </a:cubicBezTo>
                  <a:cubicBezTo>
                    <a:pt x="113" y="86"/>
                    <a:pt x="116" y="74"/>
                    <a:pt x="117" y="64"/>
                  </a:cubicBezTo>
                  <a:cubicBezTo>
                    <a:pt x="119" y="55"/>
                    <a:pt x="122" y="58"/>
                    <a:pt x="120" y="48"/>
                  </a:cubicBezTo>
                  <a:cubicBezTo>
                    <a:pt x="119" y="37"/>
                    <a:pt x="119" y="36"/>
                    <a:pt x="119" y="36"/>
                  </a:cubicBezTo>
                  <a:cubicBezTo>
                    <a:pt x="119" y="36"/>
                    <a:pt x="116" y="40"/>
                    <a:pt x="110" y="50"/>
                  </a:cubicBezTo>
                  <a:cubicBezTo>
                    <a:pt x="104" y="59"/>
                    <a:pt x="111" y="65"/>
                    <a:pt x="98" y="65"/>
                  </a:cubicBezTo>
                  <a:cubicBezTo>
                    <a:pt x="86" y="65"/>
                    <a:pt x="87" y="83"/>
                    <a:pt x="87" y="70"/>
                  </a:cubicBezTo>
                  <a:cubicBezTo>
                    <a:pt x="88" y="56"/>
                    <a:pt x="77" y="56"/>
                    <a:pt x="72" y="48"/>
                  </a:cubicBezTo>
                  <a:lnTo>
                    <a:pt x="64" y="34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9" name="Freeform 1508"/>
            <p:cNvSpPr>
              <a:spLocks/>
            </p:cNvSpPr>
            <p:nvPr/>
          </p:nvSpPr>
          <p:spPr bwMode="auto">
            <a:xfrm>
              <a:off x="3617" y="1878"/>
              <a:ext cx="235" cy="137"/>
            </a:xfrm>
            <a:custGeom>
              <a:avLst/>
              <a:gdLst>
                <a:gd name="T0" fmla="*/ 116 w 138"/>
                <a:gd name="T1" fmla="*/ 3 h 79"/>
                <a:gd name="T2" fmla="*/ 3 w 138"/>
                <a:gd name="T3" fmla="*/ 102 h 79"/>
                <a:gd name="T4" fmla="*/ 20 w 138"/>
                <a:gd name="T5" fmla="*/ 201 h 79"/>
                <a:gd name="T6" fmla="*/ 123 w 138"/>
                <a:gd name="T7" fmla="*/ 229 h 79"/>
                <a:gd name="T8" fmla="*/ 284 w 138"/>
                <a:gd name="T9" fmla="*/ 172 h 79"/>
                <a:gd name="T10" fmla="*/ 347 w 138"/>
                <a:gd name="T11" fmla="*/ 135 h 79"/>
                <a:gd name="T12" fmla="*/ 395 w 138"/>
                <a:gd name="T13" fmla="*/ 82 h 79"/>
                <a:gd name="T14" fmla="*/ 269 w 138"/>
                <a:gd name="T15" fmla="*/ 151 h 79"/>
                <a:gd name="T16" fmla="*/ 73 w 138"/>
                <a:gd name="T17" fmla="*/ 139 h 79"/>
                <a:gd name="T18" fmla="*/ 63 w 138"/>
                <a:gd name="T19" fmla="*/ 57 h 79"/>
                <a:gd name="T20" fmla="*/ 116 w 138"/>
                <a:gd name="T21" fmla="*/ 3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79"/>
                <a:gd name="T35" fmla="*/ 138 w 138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79">
                  <a:moveTo>
                    <a:pt x="40" y="1"/>
                  </a:moveTo>
                  <a:cubicBezTo>
                    <a:pt x="26" y="0"/>
                    <a:pt x="7" y="4"/>
                    <a:pt x="1" y="34"/>
                  </a:cubicBezTo>
                  <a:cubicBezTo>
                    <a:pt x="0" y="37"/>
                    <a:pt x="5" y="65"/>
                    <a:pt x="7" y="67"/>
                  </a:cubicBezTo>
                  <a:cubicBezTo>
                    <a:pt x="17" y="75"/>
                    <a:pt x="31" y="73"/>
                    <a:pt x="42" y="76"/>
                  </a:cubicBezTo>
                  <a:cubicBezTo>
                    <a:pt x="53" y="79"/>
                    <a:pt x="85" y="63"/>
                    <a:pt x="98" y="57"/>
                  </a:cubicBezTo>
                  <a:cubicBezTo>
                    <a:pt x="106" y="54"/>
                    <a:pt x="115" y="50"/>
                    <a:pt x="120" y="45"/>
                  </a:cubicBezTo>
                  <a:cubicBezTo>
                    <a:pt x="122" y="42"/>
                    <a:pt x="136" y="28"/>
                    <a:pt x="136" y="27"/>
                  </a:cubicBezTo>
                  <a:cubicBezTo>
                    <a:pt x="138" y="31"/>
                    <a:pt x="100" y="47"/>
                    <a:pt x="93" y="50"/>
                  </a:cubicBezTo>
                  <a:cubicBezTo>
                    <a:pt x="71" y="60"/>
                    <a:pt x="38" y="68"/>
                    <a:pt x="25" y="46"/>
                  </a:cubicBezTo>
                  <a:cubicBezTo>
                    <a:pt x="22" y="40"/>
                    <a:pt x="25" y="27"/>
                    <a:pt x="22" y="19"/>
                  </a:cubicBezTo>
                  <a:cubicBezTo>
                    <a:pt x="20" y="12"/>
                    <a:pt x="40" y="4"/>
                    <a:pt x="40" y="1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Freeform 1509"/>
            <p:cNvSpPr>
              <a:spLocks/>
            </p:cNvSpPr>
            <p:nvPr/>
          </p:nvSpPr>
          <p:spPr bwMode="auto">
            <a:xfrm>
              <a:off x="3652" y="1839"/>
              <a:ext cx="169" cy="134"/>
            </a:xfrm>
            <a:custGeom>
              <a:avLst/>
              <a:gdLst>
                <a:gd name="T0" fmla="*/ 152 w 99"/>
                <a:gd name="T1" fmla="*/ 233 h 77"/>
                <a:gd name="T2" fmla="*/ 265 w 99"/>
                <a:gd name="T3" fmla="*/ 167 h 77"/>
                <a:gd name="T4" fmla="*/ 288 w 99"/>
                <a:gd name="T5" fmla="*/ 131 h 77"/>
                <a:gd name="T6" fmla="*/ 256 w 99"/>
                <a:gd name="T7" fmla="*/ 52 h 77"/>
                <a:gd name="T8" fmla="*/ 201 w 99"/>
                <a:gd name="T9" fmla="*/ 9 h 77"/>
                <a:gd name="T10" fmla="*/ 140 w 99"/>
                <a:gd name="T11" fmla="*/ 9 h 77"/>
                <a:gd name="T12" fmla="*/ 82 w 99"/>
                <a:gd name="T13" fmla="*/ 30 h 77"/>
                <a:gd name="T14" fmla="*/ 26 w 99"/>
                <a:gd name="T15" fmla="*/ 52 h 77"/>
                <a:gd name="T16" fmla="*/ 12 w 99"/>
                <a:gd name="T17" fmla="*/ 61 h 77"/>
                <a:gd name="T18" fmla="*/ 15 w 99"/>
                <a:gd name="T19" fmla="*/ 64 h 77"/>
                <a:gd name="T20" fmla="*/ 70 w 99"/>
                <a:gd name="T21" fmla="*/ 45 h 77"/>
                <a:gd name="T22" fmla="*/ 99 w 99"/>
                <a:gd name="T23" fmla="*/ 33 h 77"/>
                <a:gd name="T24" fmla="*/ 125 w 99"/>
                <a:gd name="T25" fmla="*/ 37 h 77"/>
                <a:gd name="T26" fmla="*/ 149 w 99"/>
                <a:gd name="T27" fmla="*/ 52 h 77"/>
                <a:gd name="T28" fmla="*/ 178 w 99"/>
                <a:gd name="T29" fmla="*/ 57 h 77"/>
                <a:gd name="T30" fmla="*/ 195 w 99"/>
                <a:gd name="T31" fmla="*/ 70 h 77"/>
                <a:gd name="T32" fmla="*/ 203 w 99"/>
                <a:gd name="T33" fmla="*/ 110 h 77"/>
                <a:gd name="T34" fmla="*/ 219 w 99"/>
                <a:gd name="T35" fmla="*/ 136 h 77"/>
                <a:gd name="T36" fmla="*/ 195 w 99"/>
                <a:gd name="T37" fmla="*/ 167 h 77"/>
                <a:gd name="T38" fmla="*/ 181 w 99"/>
                <a:gd name="T39" fmla="*/ 205 h 77"/>
                <a:gd name="T40" fmla="*/ 164 w 99"/>
                <a:gd name="T41" fmla="*/ 216 h 77"/>
                <a:gd name="T42" fmla="*/ 152 w 99"/>
                <a:gd name="T43" fmla="*/ 233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9"/>
                <a:gd name="T67" fmla="*/ 0 h 77"/>
                <a:gd name="T68" fmla="*/ 99 w 99"/>
                <a:gd name="T69" fmla="*/ 77 h 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9" h="77">
                  <a:moveTo>
                    <a:pt x="52" y="77"/>
                  </a:moveTo>
                  <a:cubicBezTo>
                    <a:pt x="65" y="71"/>
                    <a:pt x="84" y="64"/>
                    <a:pt x="91" y="55"/>
                  </a:cubicBezTo>
                  <a:cubicBezTo>
                    <a:pt x="94" y="51"/>
                    <a:pt x="99" y="49"/>
                    <a:pt x="99" y="43"/>
                  </a:cubicBezTo>
                  <a:cubicBezTo>
                    <a:pt x="99" y="40"/>
                    <a:pt x="90" y="21"/>
                    <a:pt x="88" y="17"/>
                  </a:cubicBezTo>
                  <a:cubicBezTo>
                    <a:pt x="84" y="10"/>
                    <a:pt x="77" y="4"/>
                    <a:pt x="69" y="3"/>
                  </a:cubicBezTo>
                  <a:cubicBezTo>
                    <a:pt x="62" y="3"/>
                    <a:pt x="53" y="0"/>
                    <a:pt x="48" y="3"/>
                  </a:cubicBezTo>
                  <a:cubicBezTo>
                    <a:pt x="43" y="7"/>
                    <a:pt x="34" y="8"/>
                    <a:pt x="28" y="10"/>
                  </a:cubicBezTo>
                  <a:cubicBezTo>
                    <a:pt x="24" y="12"/>
                    <a:pt x="13" y="15"/>
                    <a:pt x="9" y="17"/>
                  </a:cubicBezTo>
                  <a:cubicBezTo>
                    <a:pt x="8" y="18"/>
                    <a:pt x="6" y="20"/>
                    <a:pt x="4" y="20"/>
                  </a:cubicBezTo>
                  <a:cubicBezTo>
                    <a:pt x="0" y="22"/>
                    <a:pt x="3" y="22"/>
                    <a:pt x="5" y="21"/>
                  </a:cubicBezTo>
                  <a:cubicBezTo>
                    <a:pt x="10" y="18"/>
                    <a:pt x="18" y="18"/>
                    <a:pt x="24" y="15"/>
                  </a:cubicBezTo>
                  <a:cubicBezTo>
                    <a:pt x="27" y="13"/>
                    <a:pt x="31" y="12"/>
                    <a:pt x="34" y="11"/>
                  </a:cubicBezTo>
                  <a:cubicBezTo>
                    <a:pt x="36" y="9"/>
                    <a:pt x="42" y="10"/>
                    <a:pt x="43" y="12"/>
                  </a:cubicBezTo>
                  <a:cubicBezTo>
                    <a:pt x="45" y="17"/>
                    <a:pt x="48" y="13"/>
                    <a:pt x="51" y="17"/>
                  </a:cubicBezTo>
                  <a:cubicBezTo>
                    <a:pt x="52" y="19"/>
                    <a:pt x="58" y="17"/>
                    <a:pt x="61" y="19"/>
                  </a:cubicBezTo>
                  <a:cubicBezTo>
                    <a:pt x="64" y="21"/>
                    <a:pt x="62" y="19"/>
                    <a:pt x="67" y="23"/>
                  </a:cubicBezTo>
                  <a:cubicBezTo>
                    <a:pt x="70" y="26"/>
                    <a:pt x="74" y="31"/>
                    <a:pt x="70" y="36"/>
                  </a:cubicBezTo>
                  <a:cubicBezTo>
                    <a:pt x="69" y="37"/>
                    <a:pt x="75" y="45"/>
                    <a:pt x="75" y="45"/>
                  </a:cubicBezTo>
                  <a:cubicBezTo>
                    <a:pt x="73" y="46"/>
                    <a:pt x="71" y="55"/>
                    <a:pt x="67" y="55"/>
                  </a:cubicBezTo>
                  <a:cubicBezTo>
                    <a:pt x="66" y="55"/>
                    <a:pt x="63" y="68"/>
                    <a:pt x="62" y="68"/>
                  </a:cubicBezTo>
                  <a:cubicBezTo>
                    <a:pt x="62" y="68"/>
                    <a:pt x="57" y="71"/>
                    <a:pt x="56" y="71"/>
                  </a:cubicBezTo>
                  <a:cubicBezTo>
                    <a:pt x="54" y="72"/>
                    <a:pt x="54" y="75"/>
                    <a:pt x="52" y="77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1" name="Freeform 1510"/>
            <p:cNvSpPr>
              <a:spLocks/>
            </p:cNvSpPr>
            <p:nvPr/>
          </p:nvSpPr>
          <p:spPr bwMode="auto">
            <a:xfrm>
              <a:off x="3673" y="1874"/>
              <a:ext cx="88" cy="101"/>
            </a:xfrm>
            <a:custGeom>
              <a:avLst/>
              <a:gdLst>
                <a:gd name="T0" fmla="*/ 0 w 52"/>
                <a:gd name="T1" fmla="*/ 78 h 58"/>
                <a:gd name="T2" fmla="*/ 14 w 52"/>
                <a:gd name="T3" fmla="*/ 54 h 58"/>
                <a:gd name="T4" fmla="*/ 17 w 52"/>
                <a:gd name="T5" fmla="*/ 49 h 58"/>
                <a:gd name="T6" fmla="*/ 24 w 52"/>
                <a:gd name="T7" fmla="*/ 49 h 58"/>
                <a:gd name="T8" fmla="*/ 37 w 52"/>
                <a:gd name="T9" fmla="*/ 33 h 58"/>
                <a:gd name="T10" fmla="*/ 42 w 52"/>
                <a:gd name="T11" fmla="*/ 24 h 58"/>
                <a:gd name="T12" fmla="*/ 51 w 52"/>
                <a:gd name="T13" fmla="*/ 21 h 58"/>
                <a:gd name="T14" fmla="*/ 61 w 52"/>
                <a:gd name="T15" fmla="*/ 17 h 58"/>
                <a:gd name="T16" fmla="*/ 66 w 52"/>
                <a:gd name="T17" fmla="*/ 16 h 58"/>
                <a:gd name="T18" fmla="*/ 71 w 52"/>
                <a:gd name="T19" fmla="*/ 12 h 58"/>
                <a:gd name="T20" fmla="*/ 74 w 52"/>
                <a:gd name="T21" fmla="*/ 12 h 58"/>
                <a:gd name="T22" fmla="*/ 100 w 52"/>
                <a:gd name="T23" fmla="*/ 0 h 58"/>
                <a:gd name="T24" fmla="*/ 103 w 52"/>
                <a:gd name="T25" fmla="*/ 3 h 58"/>
                <a:gd name="T26" fmla="*/ 108 w 52"/>
                <a:gd name="T27" fmla="*/ 5 h 58"/>
                <a:gd name="T28" fmla="*/ 112 w 52"/>
                <a:gd name="T29" fmla="*/ 9 h 58"/>
                <a:gd name="T30" fmla="*/ 112 w 52"/>
                <a:gd name="T31" fmla="*/ 16 h 58"/>
                <a:gd name="T32" fmla="*/ 115 w 52"/>
                <a:gd name="T33" fmla="*/ 17 h 58"/>
                <a:gd name="T34" fmla="*/ 117 w 52"/>
                <a:gd name="T35" fmla="*/ 28 h 58"/>
                <a:gd name="T36" fmla="*/ 132 w 52"/>
                <a:gd name="T37" fmla="*/ 45 h 58"/>
                <a:gd name="T38" fmla="*/ 137 w 52"/>
                <a:gd name="T39" fmla="*/ 57 h 58"/>
                <a:gd name="T40" fmla="*/ 144 w 52"/>
                <a:gd name="T41" fmla="*/ 73 h 58"/>
                <a:gd name="T42" fmla="*/ 146 w 52"/>
                <a:gd name="T43" fmla="*/ 82 h 58"/>
                <a:gd name="T44" fmla="*/ 149 w 52"/>
                <a:gd name="T45" fmla="*/ 85 h 58"/>
                <a:gd name="T46" fmla="*/ 149 w 52"/>
                <a:gd name="T47" fmla="*/ 91 h 58"/>
                <a:gd name="T48" fmla="*/ 149 w 52"/>
                <a:gd name="T49" fmla="*/ 98 h 58"/>
                <a:gd name="T50" fmla="*/ 146 w 52"/>
                <a:gd name="T51" fmla="*/ 115 h 58"/>
                <a:gd name="T52" fmla="*/ 137 w 52"/>
                <a:gd name="T53" fmla="*/ 118 h 58"/>
                <a:gd name="T54" fmla="*/ 125 w 52"/>
                <a:gd name="T55" fmla="*/ 143 h 58"/>
                <a:gd name="T56" fmla="*/ 112 w 52"/>
                <a:gd name="T57" fmla="*/ 148 h 58"/>
                <a:gd name="T58" fmla="*/ 100 w 52"/>
                <a:gd name="T59" fmla="*/ 155 h 58"/>
                <a:gd name="T60" fmla="*/ 91 w 52"/>
                <a:gd name="T61" fmla="*/ 158 h 58"/>
                <a:gd name="T62" fmla="*/ 86 w 52"/>
                <a:gd name="T63" fmla="*/ 160 h 58"/>
                <a:gd name="T64" fmla="*/ 78 w 52"/>
                <a:gd name="T65" fmla="*/ 164 h 58"/>
                <a:gd name="T66" fmla="*/ 74 w 52"/>
                <a:gd name="T67" fmla="*/ 167 h 58"/>
                <a:gd name="T68" fmla="*/ 58 w 52"/>
                <a:gd name="T69" fmla="*/ 176 h 58"/>
                <a:gd name="T70" fmla="*/ 51 w 52"/>
                <a:gd name="T71" fmla="*/ 167 h 58"/>
                <a:gd name="T72" fmla="*/ 42 w 52"/>
                <a:gd name="T73" fmla="*/ 171 h 58"/>
                <a:gd name="T74" fmla="*/ 41 w 52"/>
                <a:gd name="T75" fmla="*/ 160 h 58"/>
                <a:gd name="T76" fmla="*/ 34 w 52"/>
                <a:gd name="T77" fmla="*/ 164 h 58"/>
                <a:gd name="T78" fmla="*/ 32 w 52"/>
                <a:gd name="T79" fmla="*/ 155 h 58"/>
                <a:gd name="T80" fmla="*/ 25 w 52"/>
                <a:gd name="T81" fmla="*/ 139 h 58"/>
                <a:gd name="T82" fmla="*/ 29 w 52"/>
                <a:gd name="T83" fmla="*/ 136 h 58"/>
                <a:gd name="T84" fmla="*/ 34 w 52"/>
                <a:gd name="T85" fmla="*/ 136 h 58"/>
                <a:gd name="T86" fmla="*/ 37 w 52"/>
                <a:gd name="T87" fmla="*/ 134 h 58"/>
                <a:gd name="T88" fmla="*/ 42 w 52"/>
                <a:gd name="T89" fmla="*/ 131 h 58"/>
                <a:gd name="T90" fmla="*/ 46 w 52"/>
                <a:gd name="T91" fmla="*/ 131 h 58"/>
                <a:gd name="T92" fmla="*/ 71 w 52"/>
                <a:gd name="T93" fmla="*/ 118 h 58"/>
                <a:gd name="T94" fmla="*/ 86 w 52"/>
                <a:gd name="T95" fmla="*/ 110 h 58"/>
                <a:gd name="T96" fmla="*/ 95 w 52"/>
                <a:gd name="T97" fmla="*/ 94 h 58"/>
                <a:gd name="T98" fmla="*/ 100 w 52"/>
                <a:gd name="T99" fmla="*/ 89 h 58"/>
                <a:gd name="T100" fmla="*/ 100 w 52"/>
                <a:gd name="T101" fmla="*/ 82 h 58"/>
                <a:gd name="T102" fmla="*/ 98 w 52"/>
                <a:gd name="T103" fmla="*/ 77 h 58"/>
                <a:gd name="T104" fmla="*/ 95 w 52"/>
                <a:gd name="T105" fmla="*/ 73 h 58"/>
                <a:gd name="T106" fmla="*/ 88 w 52"/>
                <a:gd name="T107" fmla="*/ 54 h 58"/>
                <a:gd name="T108" fmla="*/ 80 w 52"/>
                <a:gd name="T109" fmla="*/ 57 h 58"/>
                <a:gd name="T110" fmla="*/ 69 w 52"/>
                <a:gd name="T111" fmla="*/ 57 h 58"/>
                <a:gd name="T112" fmla="*/ 58 w 52"/>
                <a:gd name="T113" fmla="*/ 57 h 58"/>
                <a:gd name="T114" fmla="*/ 49 w 52"/>
                <a:gd name="T115" fmla="*/ 61 h 58"/>
                <a:gd name="T116" fmla="*/ 42 w 52"/>
                <a:gd name="T117" fmla="*/ 61 h 58"/>
                <a:gd name="T118" fmla="*/ 34 w 52"/>
                <a:gd name="T119" fmla="*/ 64 h 58"/>
                <a:gd name="T120" fmla="*/ 0 w 52"/>
                <a:gd name="T121" fmla="*/ 78 h 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"/>
                <a:gd name="T184" fmla="*/ 0 h 58"/>
                <a:gd name="T185" fmla="*/ 52 w 52"/>
                <a:gd name="T186" fmla="*/ 58 h 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" h="58">
                  <a:moveTo>
                    <a:pt x="0" y="26"/>
                  </a:moveTo>
                  <a:cubicBezTo>
                    <a:pt x="1" y="24"/>
                    <a:pt x="4" y="19"/>
                    <a:pt x="5" y="18"/>
                  </a:cubicBezTo>
                  <a:lnTo>
                    <a:pt x="6" y="16"/>
                  </a:lnTo>
                  <a:cubicBezTo>
                    <a:pt x="6" y="16"/>
                    <a:pt x="8" y="16"/>
                    <a:pt x="8" y="16"/>
                  </a:cubicBezTo>
                  <a:cubicBezTo>
                    <a:pt x="9" y="15"/>
                    <a:pt x="10" y="13"/>
                    <a:pt x="13" y="11"/>
                  </a:cubicBezTo>
                  <a:cubicBezTo>
                    <a:pt x="12" y="10"/>
                    <a:pt x="14" y="9"/>
                    <a:pt x="15" y="8"/>
                  </a:cubicBezTo>
                  <a:cubicBezTo>
                    <a:pt x="15" y="8"/>
                    <a:pt x="18" y="7"/>
                    <a:pt x="18" y="7"/>
                  </a:cubicBezTo>
                  <a:cubicBezTo>
                    <a:pt x="18" y="7"/>
                    <a:pt x="21" y="6"/>
                    <a:pt x="21" y="6"/>
                  </a:cubicBezTo>
                  <a:lnTo>
                    <a:pt x="23" y="5"/>
                  </a:lnTo>
                  <a:cubicBezTo>
                    <a:pt x="23" y="5"/>
                    <a:pt x="25" y="4"/>
                    <a:pt x="25" y="4"/>
                  </a:cubicBezTo>
                  <a:lnTo>
                    <a:pt x="26" y="4"/>
                  </a:lnTo>
                  <a:cubicBezTo>
                    <a:pt x="28" y="3"/>
                    <a:pt x="34" y="0"/>
                    <a:pt x="35" y="0"/>
                  </a:cubicBezTo>
                  <a:lnTo>
                    <a:pt x="36" y="1"/>
                  </a:lnTo>
                  <a:cubicBezTo>
                    <a:pt x="36" y="1"/>
                    <a:pt x="38" y="2"/>
                    <a:pt x="38" y="2"/>
                  </a:cubicBezTo>
                  <a:lnTo>
                    <a:pt x="39" y="3"/>
                  </a:lnTo>
                  <a:cubicBezTo>
                    <a:pt x="39" y="3"/>
                    <a:pt x="39" y="5"/>
                    <a:pt x="39" y="5"/>
                  </a:cubicBezTo>
                  <a:lnTo>
                    <a:pt x="40" y="6"/>
                  </a:lnTo>
                  <a:cubicBezTo>
                    <a:pt x="40" y="6"/>
                    <a:pt x="41" y="9"/>
                    <a:pt x="41" y="9"/>
                  </a:cubicBezTo>
                  <a:cubicBezTo>
                    <a:pt x="42" y="11"/>
                    <a:pt x="44" y="12"/>
                    <a:pt x="46" y="15"/>
                  </a:cubicBezTo>
                  <a:cubicBezTo>
                    <a:pt x="46" y="15"/>
                    <a:pt x="48" y="19"/>
                    <a:pt x="48" y="19"/>
                  </a:cubicBezTo>
                  <a:cubicBezTo>
                    <a:pt x="48" y="19"/>
                    <a:pt x="50" y="24"/>
                    <a:pt x="50" y="24"/>
                  </a:cubicBezTo>
                  <a:cubicBezTo>
                    <a:pt x="50" y="24"/>
                    <a:pt x="51" y="27"/>
                    <a:pt x="51" y="27"/>
                  </a:cubicBezTo>
                  <a:lnTo>
                    <a:pt x="52" y="28"/>
                  </a:lnTo>
                  <a:cubicBezTo>
                    <a:pt x="52" y="28"/>
                    <a:pt x="52" y="30"/>
                    <a:pt x="52" y="30"/>
                  </a:cubicBezTo>
                  <a:lnTo>
                    <a:pt x="52" y="32"/>
                  </a:lnTo>
                  <a:cubicBezTo>
                    <a:pt x="52" y="34"/>
                    <a:pt x="50" y="36"/>
                    <a:pt x="51" y="38"/>
                  </a:cubicBezTo>
                  <a:cubicBezTo>
                    <a:pt x="51" y="38"/>
                    <a:pt x="48" y="39"/>
                    <a:pt x="48" y="39"/>
                  </a:cubicBezTo>
                  <a:cubicBezTo>
                    <a:pt x="46" y="40"/>
                    <a:pt x="47" y="45"/>
                    <a:pt x="44" y="47"/>
                  </a:cubicBezTo>
                  <a:cubicBezTo>
                    <a:pt x="44" y="47"/>
                    <a:pt x="39" y="49"/>
                    <a:pt x="39" y="49"/>
                  </a:cubicBezTo>
                  <a:cubicBezTo>
                    <a:pt x="38" y="49"/>
                    <a:pt x="36" y="50"/>
                    <a:pt x="35" y="51"/>
                  </a:cubicBezTo>
                  <a:cubicBezTo>
                    <a:pt x="35" y="51"/>
                    <a:pt x="32" y="52"/>
                    <a:pt x="32" y="52"/>
                  </a:cubicBezTo>
                  <a:lnTo>
                    <a:pt x="30" y="53"/>
                  </a:lnTo>
                  <a:cubicBezTo>
                    <a:pt x="30" y="53"/>
                    <a:pt x="27" y="54"/>
                    <a:pt x="27" y="54"/>
                  </a:cubicBezTo>
                  <a:lnTo>
                    <a:pt x="26" y="55"/>
                  </a:lnTo>
                  <a:cubicBezTo>
                    <a:pt x="24" y="56"/>
                    <a:pt x="21" y="57"/>
                    <a:pt x="20" y="58"/>
                  </a:cubicBezTo>
                  <a:lnTo>
                    <a:pt x="18" y="55"/>
                  </a:lnTo>
                  <a:lnTo>
                    <a:pt x="15" y="56"/>
                  </a:lnTo>
                  <a:lnTo>
                    <a:pt x="14" y="53"/>
                  </a:lnTo>
                  <a:cubicBezTo>
                    <a:pt x="14" y="53"/>
                    <a:pt x="12" y="54"/>
                    <a:pt x="12" y="54"/>
                  </a:cubicBezTo>
                  <a:cubicBezTo>
                    <a:pt x="12" y="54"/>
                    <a:pt x="11" y="51"/>
                    <a:pt x="11" y="51"/>
                  </a:cubicBezTo>
                  <a:cubicBezTo>
                    <a:pt x="11" y="51"/>
                    <a:pt x="9" y="46"/>
                    <a:pt x="9" y="46"/>
                  </a:cubicBezTo>
                  <a:lnTo>
                    <a:pt x="10" y="45"/>
                  </a:lnTo>
                  <a:cubicBezTo>
                    <a:pt x="10" y="45"/>
                    <a:pt x="12" y="45"/>
                    <a:pt x="12" y="45"/>
                  </a:cubicBezTo>
                  <a:lnTo>
                    <a:pt x="13" y="44"/>
                  </a:lnTo>
                  <a:cubicBezTo>
                    <a:pt x="13" y="44"/>
                    <a:pt x="15" y="43"/>
                    <a:pt x="15" y="43"/>
                  </a:cubicBezTo>
                  <a:lnTo>
                    <a:pt x="16" y="43"/>
                  </a:lnTo>
                  <a:cubicBezTo>
                    <a:pt x="18" y="42"/>
                    <a:pt x="24" y="39"/>
                    <a:pt x="25" y="39"/>
                  </a:cubicBezTo>
                  <a:cubicBezTo>
                    <a:pt x="25" y="39"/>
                    <a:pt x="30" y="36"/>
                    <a:pt x="30" y="36"/>
                  </a:cubicBezTo>
                  <a:cubicBezTo>
                    <a:pt x="31" y="36"/>
                    <a:pt x="32" y="32"/>
                    <a:pt x="33" y="31"/>
                  </a:cubicBezTo>
                  <a:cubicBezTo>
                    <a:pt x="33" y="31"/>
                    <a:pt x="35" y="29"/>
                    <a:pt x="35" y="29"/>
                  </a:cubicBezTo>
                  <a:lnTo>
                    <a:pt x="35" y="27"/>
                  </a:lnTo>
                  <a:cubicBezTo>
                    <a:pt x="35" y="27"/>
                    <a:pt x="34" y="25"/>
                    <a:pt x="34" y="25"/>
                  </a:cubicBezTo>
                  <a:lnTo>
                    <a:pt x="33" y="24"/>
                  </a:lnTo>
                  <a:cubicBezTo>
                    <a:pt x="33" y="22"/>
                    <a:pt x="31" y="19"/>
                    <a:pt x="31" y="18"/>
                  </a:cubicBezTo>
                  <a:lnTo>
                    <a:pt x="28" y="19"/>
                  </a:lnTo>
                  <a:cubicBezTo>
                    <a:pt x="27" y="18"/>
                    <a:pt x="25" y="18"/>
                    <a:pt x="24" y="19"/>
                  </a:cubicBezTo>
                  <a:cubicBezTo>
                    <a:pt x="24" y="19"/>
                    <a:pt x="20" y="19"/>
                    <a:pt x="20" y="19"/>
                  </a:cubicBezTo>
                  <a:cubicBezTo>
                    <a:pt x="20" y="19"/>
                    <a:pt x="17" y="20"/>
                    <a:pt x="17" y="20"/>
                  </a:cubicBezTo>
                  <a:lnTo>
                    <a:pt x="15" y="20"/>
                  </a:lnTo>
                  <a:cubicBezTo>
                    <a:pt x="15" y="20"/>
                    <a:pt x="12" y="21"/>
                    <a:pt x="12" y="21"/>
                  </a:cubicBezTo>
                  <a:cubicBezTo>
                    <a:pt x="12" y="21"/>
                    <a:pt x="7" y="23"/>
                    <a:pt x="0" y="26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2" name="Freeform 1511"/>
            <p:cNvSpPr>
              <a:spLocks/>
            </p:cNvSpPr>
            <p:nvPr/>
          </p:nvSpPr>
          <p:spPr bwMode="auto">
            <a:xfrm>
              <a:off x="3686" y="1917"/>
              <a:ext cx="29" cy="21"/>
            </a:xfrm>
            <a:custGeom>
              <a:avLst/>
              <a:gdLst>
                <a:gd name="T0" fmla="*/ 26 w 17"/>
                <a:gd name="T1" fmla="*/ 4 h 12"/>
                <a:gd name="T2" fmla="*/ 15 w 17"/>
                <a:gd name="T3" fmla="*/ 9 h 12"/>
                <a:gd name="T4" fmla="*/ 12 w 17"/>
                <a:gd name="T5" fmla="*/ 12 h 12"/>
                <a:gd name="T6" fmla="*/ 0 w 17"/>
                <a:gd name="T7" fmla="*/ 16 h 12"/>
                <a:gd name="T8" fmla="*/ 0 w 17"/>
                <a:gd name="T9" fmla="*/ 19 h 12"/>
                <a:gd name="T10" fmla="*/ 3 w 17"/>
                <a:gd name="T11" fmla="*/ 24 h 12"/>
                <a:gd name="T12" fmla="*/ 5 w 17"/>
                <a:gd name="T13" fmla="*/ 32 h 12"/>
                <a:gd name="T14" fmla="*/ 12 w 17"/>
                <a:gd name="T15" fmla="*/ 37 h 12"/>
                <a:gd name="T16" fmla="*/ 24 w 17"/>
                <a:gd name="T17" fmla="*/ 32 h 12"/>
                <a:gd name="T18" fmla="*/ 32 w 17"/>
                <a:gd name="T19" fmla="*/ 28 h 12"/>
                <a:gd name="T20" fmla="*/ 44 w 17"/>
                <a:gd name="T21" fmla="*/ 24 h 12"/>
                <a:gd name="T22" fmla="*/ 46 w 17"/>
                <a:gd name="T23" fmla="*/ 19 h 12"/>
                <a:gd name="T24" fmla="*/ 49 w 17"/>
                <a:gd name="T25" fmla="*/ 12 h 12"/>
                <a:gd name="T26" fmla="*/ 46 w 17"/>
                <a:gd name="T27" fmla="*/ 9 h 12"/>
                <a:gd name="T28" fmla="*/ 44 w 17"/>
                <a:gd name="T29" fmla="*/ 4 h 12"/>
                <a:gd name="T30" fmla="*/ 26 w 17"/>
                <a:gd name="T31" fmla="*/ 4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2"/>
                <a:gd name="T50" fmla="*/ 17 w 17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2">
                  <a:moveTo>
                    <a:pt x="9" y="1"/>
                  </a:moveTo>
                  <a:lnTo>
                    <a:pt x="5" y="3"/>
                  </a:lnTo>
                  <a:cubicBezTo>
                    <a:pt x="5" y="3"/>
                    <a:pt x="4" y="4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lnTo>
                    <a:pt x="0" y="6"/>
                  </a:lnTo>
                  <a:cubicBezTo>
                    <a:pt x="0" y="6"/>
                    <a:pt x="1" y="8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1"/>
                    <a:pt x="4" y="11"/>
                    <a:pt x="4" y="12"/>
                  </a:cubicBezTo>
                  <a:cubicBezTo>
                    <a:pt x="5" y="12"/>
                    <a:pt x="7" y="11"/>
                    <a:pt x="8" y="10"/>
                  </a:cubicBezTo>
                  <a:cubicBezTo>
                    <a:pt x="8" y="10"/>
                    <a:pt x="11" y="9"/>
                    <a:pt x="11" y="9"/>
                  </a:cubicBezTo>
                  <a:cubicBezTo>
                    <a:pt x="11" y="9"/>
                    <a:pt x="15" y="8"/>
                    <a:pt x="15" y="8"/>
                  </a:cubicBezTo>
                  <a:cubicBezTo>
                    <a:pt x="15" y="8"/>
                    <a:pt x="16" y="6"/>
                    <a:pt x="16" y="6"/>
                  </a:cubicBezTo>
                  <a:lnTo>
                    <a:pt x="17" y="4"/>
                  </a:lnTo>
                  <a:cubicBezTo>
                    <a:pt x="17" y="4"/>
                    <a:pt x="16" y="3"/>
                    <a:pt x="16" y="3"/>
                  </a:cubicBezTo>
                  <a:cubicBezTo>
                    <a:pt x="16" y="3"/>
                    <a:pt x="15" y="1"/>
                    <a:pt x="15" y="1"/>
                  </a:cubicBezTo>
                  <a:cubicBezTo>
                    <a:pt x="15" y="0"/>
                    <a:pt x="13" y="1"/>
                    <a:pt x="9" y="1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Freeform 1512"/>
            <p:cNvSpPr>
              <a:spLocks/>
            </p:cNvSpPr>
            <p:nvPr/>
          </p:nvSpPr>
          <p:spPr bwMode="auto">
            <a:xfrm>
              <a:off x="3705" y="1957"/>
              <a:ext cx="167" cy="148"/>
            </a:xfrm>
            <a:custGeom>
              <a:avLst/>
              <a:gdLst>
                <a:gd name="T0" fmla="*/ 0 w 98"/>
                <a:gd name="T1" fmla="*/ 110 h 85"/>
                <a:gd name="T2" fmla="*/ 26 w 98"/>
                <a:gd name="T3" fmla="*/ 136 h 85"/>
                <a:gd name="T4" fmla="*/ 37 w 98"/>
                <a:gd name="T5" fmla="*/ 155 h 85"/>
                <a:gd name="T6" fmla="*/ 55 w 98"/>
                <a:gd name="T7" fmla="*/ 185 h 85"/>
                <a:gd name="T8" fmla="*/ 70 w 98"/>
                <a:gd name="T9" fmla="*/ 205 h 85"/>
                <a:gd name="T10" fmla="*/ 95 w 98"/>
                <a:gd name="T11" fmla="*/ 233 h 85"/>
                <a:gd name="T12" fmla="*/ 128 w 98"/>
                <a:gd name="T13" fmla="*/ 252 h 85"/>
                <a:gd name="T14" fmla="*/ 145 w 98"/>
                <a:gd name="T15" fmla="*/ 258 h 85"/>
                <a:gd name="T16" fmla="*/ 177 w 98"/>
                <a:gd name="T17" fmla="*/ 254 h 85"/>
                <a:gd name="T18" fmla="*/ 227 w 98"/>
                <a:gd name="T19" fmla="*/ 237 h 85"/>
                <a:gd name="T20" fmla="*/ 244 w 98"/>
                <a:gd name="T21" fmla="*/ 230 h 85"/>
                <a:gd name="T22" fmla="*/ 261 w 98"/>
                <a:gd name="T23" fmla="*/ 216 h 85"/>
                <a:gd name="T24" fmla="*/ 285 w 98"/>
                <a:gd name="T25" fmla="*/ 179 h 85"/>
                <a:gd name="T26" fmla="*/ 281 w 98"/>
                <a:gd name="T27" fmla="*/ 158 h 85"/>
                <a:gd name="T28" fmla="*/ 279 w 98"/>
                <a:gd name="T29" fmla="*/ 118 h 85"/>
                <a:gd name="T30" fmla="*/ 269 w 98"/>
                <a:gd name="T31" fmla="*/ 99 h 85"/>
                <a:gd name="T32" fmla="*/ 259 w 98"/>
                <a:gd name="T33" fmla="*/ 73 h 85"/>
                <a:gd name="T34" fmla="*/ 251 w 98"/>
                <a:gd name="T35" fmla="*/ 45 h 85"/>
                <a:gd name="T36" fmla="*/ 244 w 98"/>
                <a:gd name="T37" fmla="*/ 0 h 85"/>
                <a:gd name="T38" fmla="*/ 153 w 98"/>
                <a:gd name="T39" fmla="*/ 70 h 85"/>
                <a:gd name="T40" fmla="*/ 102 w 98"/>
                <a:gd name="T41" fmla="*/ 99 h 85"/>
                <a:gd name="T42" fmla="*/ 41 w 98"/>
                <a:gd name="T43" fmla="*/ 115 h 85"/>
                <a:gd name="T44" fmla="*/ 0 w 98"/>
                <a:gd name="T45" fmla="*/ 110 h 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8"/>
                <a:gd name="T70" fmla="*/ 0 h 85"/>
                <a:gd name="T71" fmla="*/ 98 w 98"/>
                <a:gd name="T72" fmla="*/ 85 h 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8" h="85">
                  <a:moveTo>
                    <a:pt x="0" y="36"/>
                  </a:moveTo>
                  <a:lnTo>
                    <a:pt x="9" y="45"/>
                  </a:lnTo>
                  <a:cubicBezTo>
                    <a:pt x="9" y="45"/>
                    <a:pt x="10" y="47"/>
                    <a:pt x="13" y="51"/>
                  </a:cubicBezTo>
                  <a:cubicBezTo>
                    <a:pt x="15" y="55"/>
                    <a:pt x="17" y="58"/>
                    <a:pt x="19" y="61"/>
                  </a:cubicBezTo>
                  <a:cubicBezTo>
                    <a:pt x="22" y="64"/>
                    <a:pt x="24" y="68"/>
                    <a:pt x="24" y="68"/>
                  </a:cubicBezTo>
                  <a:cubicBezTo>
                    <a:pt x="24" y="68"/>
                    <a:pt x="28" y="74"/>
                    <a:pt x="33" y="77"/>
                  </a:cubicBezTo>
                  <a:cubicBezTo>
                    <a:pt x="39" y="80"/>
                    <a:pt x="44" y="83"/>
                    <a:pt x="44" y="83"/>
                  </a:cubicBezTo>
                  <a:lnTo>
                    <a:pt x="50" y="85"/>
                  </a:lnTo>
                  <a:lnTo>
                    <a:pt x="61" y="84"/>
                  </a:lnTo>
                  <a:lnTo>
                    <a:pt x="78" y="78"/>
                  </a:lnTo>
                  <a:lnTo>
                    <a:pt x="84" y="76"/>
                  </a:lnTo>
                  <a:cubicBezTo>
                    <a:pt x="84" y="76"/>
                    <a:pt x="86" y="74"/>
                    <a:pt x="90" y="71"/>
                  </a:cubicBezTo>
                  <a:cubicBezTo>
                    <a:pt x="94" y="68"/>
                    <a:pt x="98" y="59"/>
                    <a:pt x="98" y="59"/>
                  </a:cubicBezTo>
                  <a:lnTo>
                    <a:pt x="97" y="52"/>
                  </a:lnTo>
                  <a:lnTo>
                    <a:pt x="96" y="39"/>
                  </a:lnTo>
                  <a:lnTo>
                    <a:pt x="93" y="33"/>
                  </a:lnTo>
                  <a:lnTo>
                    <a:pt x="89" y="24"/>
                  </a:lnTo>
                  <a:cubicBezTo>
                    <a:pt x="89" y="24"/>
                    <a:pt x="86" y="20"/>
                    <a:pt x="86" y="15"/>
                  </a:cubicBezTo>
                  <a:cubicBezTo>
                    <a:pt x="87" y="10"/>
                    <a:pt x="84" y="0"/>
                    <a:pt x="84" y="0"/>
                  </a:cubicBezTo>
                  <a:lnTo>
                    <a:pt x="53" y="23"/>
                  </a:lnTo>
                  <a:lnTo>
                    <a:pt x="35" y="33"/>
                  </a:lnTo>
                  <a:lnTo>
                    <a:pt x="14" y="38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4" name="Freeform 1513"/>
            <p:cNvSpPr>
              <a:spLocks/>
            </p:cNvSpPr>
            <p:nvPr/>
          </p:nvSpPr>
          <p:spPr bwMode="auto">
            <a:xfrm>
              <a:off x="3671" y="1801"/>
              <a:ext cx="169" cy="129"/>
            </a:xfrm>
            <a:custGeom>
              <a:avLst/>
              <a:gdLst>
                <a:gd name="T0" fmla="*/ 50 w 99"/>
                <a:gd name="T1" fmla="*/ 77 h 74"/>
                <a:gd name="T2" fmla="*/ 125 w 99"/>
                <a:gd name="T3" fmla="*/ 45 h 74"/>
                <a:gd name="T4" fmla="*/ 263 w 99"/>
                <a:gd name="T5" fmla="*/ 155 h 74"/>
                <a:gd name="T6" fmla="*/ 263 w 99"/>
                <a:gd name="T7" fmla="*/ 209 h 74"/>
                <a:gd name="T8" fmla="*/ 280 w 99"/>
                <a:gd name="T9" fmla="*/ 192 h 74"/>
                <a:gd name="T10" fmla="*/ 273 w 99"/>
                <a:gd name="T11" fmla="*/ 103 h 74"/>
                <a:gd name="T12" fmla="*/ 222 w 99"/>
                <a:gd name="T13" fmla="*/ 37 h 74"/>
                <a:gd name="T14" fmla="*/ 65 w 99"/>
                <a:gd name="T15" fmla="*/ 49 h 74"/>
                <a:gd name="T16" fmla="*/ 38 w 99"/>
                <a:gd name="T17" fmla="*/ 73 h 74"/>
                <a:gd name="T18" fmla="*/ 9 w 99"/>
                <a:gd name="T19" fmla="*/ 91 h 74"/>
                <a:gd name="T20" fmla="*/ 17 w 99"/>
                <a:gd name="T21" fmla="*/ 101 h 74"/>
                <a:gd name="T22" fmla="*/ 50 w 99"/>
                <a:gd name="T23" fmla="*/ 77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74"/>
                <a:gd name="T38" fmla="*/ 99 w 99"/>
                <a:gd name="T39" fmla="*/ 74 h 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74">
                  <a:moveTo>
                    <a:pt x="17" y="25"/>
                  </a:moveTo>
                  <a:cubicBezTo>
                    <a:pt x="25" y="23"/>
                    <a:pt x="35" y="17"/>
                    <a:pt x="43" y="15"/>
                  </a:cubicBezTo>
                  <a:cubicBezTo>
                    <a:pt x="68" y="10"/>
                    <a:pt x="86" y="33"/>
                    <a:pt x="90" y="51"/>
                  </a:cubicBezTo>
                  <a:cubicBezTo>
                    <a:pt x="92" y="56"/>
                    <a:pt x="90" y="64"/>
                    <a:pt x="90" y="69"/>
                  </a:cubicBezTo>
                  <a:cubicBezTo>
                    <a:pt x="91" y="74"/>
                    <a:pt x="92" y="68"/>
                    <a:pt x="96" y="63"/>
                  </a:cubicBezTo>
                  <a:cubicBezTo>
                    <a:pt x="99" y="60"/>
                    <a:pt x="97" y="39"/>
                    <a:pt x="94" y="34"/>
                  </a:cubicBezTo>
                  <a:cubicBezTo>
                    <a:pt x="89" y="25"/>
                    <a:pt x="82" y="17"/>
                    <a:pt x="76" y="12"/>
                  </a:cubicBezTo>
                  <a:cubicBezTo>
                    <a:pt x="61" y="0"/>
                    <a:pt x="38" y="9"/>
                    <a:pt x="22" y="16"/>
                  </a:cubicBezTo>
                  <a:cubicBezTo>
                    <a:pt x="18" y="18"/>
                    <a:pt x="17" y="22"/>
                    <a:pt x="13" y="24"/>
                  </a:cubicBezTo>
                  <a:cubicBezTo>
                    <a:pt x="9" y="25"/>
                    <a:pt x="7" y="28"/>
                    <a:pt x="3" y="30"/>
                  </a:cubicBezTo>
                  <a:cubicBezTo>
                    <a:pt x="0" y="32"/>
                    <a:pt x="0" y="36"/>
                    <a:pt x="6" y="33"/>
                  </a:cubicBezTo>
                  <a:cubicBezTo>
                    <a:pt x="10" y="32"/>
                    <a:pt x="12" y="28"/>
                    <a:pt x="17" y="25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5" name="Freeform 1514"/>
            <p:cNvSpPr>
              <a:spLocks/>
            </p:cNvSpPr>
            <p:nvPr/>
          </p:nvSpPr>
          <p:spPr bwMode="auto">
            <a:xfrm>
              <a:off x="3744" y="1989"/>
              <a:ext cx="249" cy="408"/>
            </a:xfrm>
            <a:custGeom>
              <a:avLst/>
              <a:gdLst>
                <a:gd name="T0" fmla="*/ 206 w 146"/>
                <a:gd name="T1" fmla="*/ 0 h 235"/>
                <a:gd name="T2" fmla="*/ 215 w 146"/>
                <a:gd name="T3" fmla="*/ 75 h 235"/>
                <a:gd name="T4" fmla="*/ 218 w 146"/>
                <a:gd name="T5" fmla="*/ 127 h 235"/>
                <a:gd name="T6" fmla="*/ 194 w 146"/>
                <a:gd name="T7" fmla="*/ 155 h 235"/>
                <a:gd name="T8" fmla="*/ 169 w 146"/>
                <a:gd name="T9" fmla="*/ 139 h 235"/>
                <a:gd name="T10" fmla="*/ 136 w 146"/>
                <a:gd name="T11" fmla="*/ 109 h 235"/>
                <a:gd name="T12" fmla="*/ 73 w 146"/>
                <a:gd name="T13" fmla="*/ 78 h 235"/>
                <a:gd name="T14" fmla="*/ 111 w 146"/>
                <a:gd name="T15" fmla="*/ 120 h 235"/>
                <a:gd name="T16" fmla="*/ 131 w 146"/>
                <a:gd name="T17" fmla="*/ 142 h 235"/>
                <a:gd name="T18" fmla="*/ 153 w 146"/>
                <a:gd name="T19" fmla="*/ 175 h 235"/>
                <a:gd name="T20" fmla="*/ 65 w 146"/>
                <a:gd name="T21" fmla="*/ 181 h 235"/>
                <a:gd name="T22" fmla="*/ 0 w 146"/>
                <a:gd name="T23" fmla="*/ 151 h 235"/>
                <a:gd name="T24" fmla="*/ 41 w 146"/>
                <a:gd name="T25" fmla="*/ 196 h 235"/>
                <a:gd name="T26" fmla="*/ 99 w 146"/>
                <a:gd name="T27" fmla="*/ 212 h 235"/>
                <a:gd name="T28" fmla="*/ 148 w 146"/>
                <a:gd name="T29" fmla="*/ 220 h 235"/>
                <a:gd name="T30" fmla="*/ 177 w 146"/>
                <a:gd name="T31" fmla="*/ 238 h 235"/>
                <a:gd name="T32" fmla="*/ 201 w 146"/>
                <a:gd name="T33" fmla="*/ 245 h 235"/>
                <a:gd name="T34" fmla="*/ 222 w 146"/>
                <a:gd name="T35" fmla="*/ 250 h 235"/>
                <a:gd name="T36" fmla="*/ 251 w 146"/>
                <a:gd name="T37" fmla="*/ 295 h 235"/>
                <a:gd name="T38" fmla="*/ 285 w 146"/>
                <a:gd name="T39" fmla="*/ 365 h 235"/>
                <a:gd name="T40" fmla="*/ 322 w 146"/>
                <a:gd name="T41" fmla="*/ 458 h 235"/>
                <a:gd name="T42" fmla="*/ 350 w 146"/>
                <a:gd name="T43" fmla="*/ 554 h 235"/>
                <a:gd name="T44" fmla="*/ 380 w 146"/>
                <a:gd name="T45" fmla="*/ 708 h 235"/>
                <a:gd name="T46" fmla="*/ 425 w 146"/>
                <a:gd name="T47" fmla="*/ 693 h 235"/>
                <a:gd name="T48" fmla="*/ 392 w 146"/>
                <a:gd name="T49" fmla="*/ 594 h 235"/>
                <a:gd name="T50" fmla="*/ 367 w 146"/>
                <a:gd name="T51" fmla="*/ 507 h 235"/>
                <a:gd name="T52" fmla="*/ 350 w 146"/>
                <a:gd name="T53" fmla="*/ 439 h 235"/>
                <a:gd name="T54" fmla="*/ 331 w 146"/>
                <a:gd name="T55" fmla="*/ 385 h 235"/>
                <a:gd name="T56" fmla="*/ 305 w 146"/>
                <a:gd name="T57" fmla="*/ 337 h 235"/>
                <a:gd name="T58" fmla="*/ 288 w 146"/>
                <a:gd name="T59" fmla="*/ 292 h 235"/>
                <a:gd name="T60" fmla="*/ 271 w 146"/>
                <a:gd name="T61" fmla="*/ 262 h 235"/>
                <a:gd name="T62" fmla="*/ 251 w 146"/>
                <a:gd name="T63" fmla="*/ 229 h 235"/>
                <a:gd name="T64" fmla="*/ 239 w 146"/>
                <a:gd name="T65" fmla="*/ 208 h 235"/>
                <a:gd name="T66" fmla="*/ 242 w 146"/>
                <a:gd name="T67" fmla="*/ 165 h 235"/>
                <a:gd name="T68" fmla="*/ 206 w 146"/>
                <a:gd name="T69" fmla="*/ 0 h 2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235"/>
                <a:gd name="T107" fmla="*/ 146 w 146"/>
                <a:gd name="T108" fmla="*/ 235 h 2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235">
                  <a:moveTo>
                    <a:pt x="71" y="0"/>
                  </a:moveTo>
                  <a:cubicBezTo>
                    <a:pt x="72" y="9"/>
                    <a:pt x="73" y="17"/>
                    <a:pt x="74" y="25"/>
                  </a:cubicBezTo>
                  <a:cubicBezTo>
                    <a:pt x="74" y="31"/>
                    <a:pt x="75" y="36"/>
                    <a:pt x="75" y="42"/>
                  </a:cubicBezTo>
                  <a:cubicBezTo>
                    <a:pt x="73" y="46"/>
                    <a:pt x="70" y="47"/>
                    <a:pt x="67" y="51"/>
                  </a:cubicBezTo>
                  <a:cubicBezTo>
                    <a:pt x="62" y="48"/>
                    <a:pt x="63" y="49"/>
                    <a:pt x="58" y="46"/>
                  </a:cubicBezTo>
                  <a:cubicBezTo>
                    <a:pt x="56" y="43"/>
                    <a:pt x="49" y="40"/>
                    <a:pt x="47" y="36"/>
                  </a:cubicBezTo>
                  <a:lnTo>
                    <a:pt x="25" y="26"/>
                  </a:lnTo>
                  <a:lnTo>
                    <a:pt x="38" y="40"/>
                  </a:lnTo>
                  <a:cubicBezTo>
                    <a:pt x="40" y="42"/>
                    <a:pt x="43" y="45"/>
                    <a:pt x="45" y="47"/>
                  </a:cubicBezTo>
                  <a:cubicBezTo>
                    <a:pt x="46" y="50"/>
                    <a:pt x="57" y="54"/>
                    <a:pt x="53" y="58"/>
                  </a:cubicBezTo>
                  <a:cubicBezTo>
                    <a:pt x="50" y="63"/>
                    <a:pt x="22" y="60"/>
                    <a:pt x="22" y="60"/>
                  </a:cubicBezTo>
                  <a:lnTo>
                    <a:pt x="0" y="50"/>
                  </a:lnTo>
                  <a:lnTo>
                    <a:pt x="14" y="65"/>
                  </a:lnTo>
                  <a:lnTo>
                    <a:pt x="34" y="70"/>
                  </a:lnTo>
                  <a:cubicBezTo>
                    <a:pt x="40" y="70"/>
                    <a:pt x="45" y="69"/>
                    <a:pt x="51" y="73"/>
                  </a:cubicBezTo>
                  <a:cubicBezTo>
                    <a:pt x="57" y="78"/>
                    <a:pt x="61" y="79"/>
                    <a:pt x="61" y="79"/>
                  </a:cubicBezTo>
                  <a:lnTo>
                    <a:pt x="69" y="81"/>
                  </a:lnTo>
                  <a:lnTo>
                    <a:pt x="76" y="83"/>
                  </a:lnTo>
                  <a:cubicBezTo>
                    <a:pt x="76" y="83"/>
                    <a:pt x="79" y="83"/>
                    <a:pt x="86" y="98"/>
                  </a:cubicBezTo>
                  <a:cubicBezTo>
                    <a:pt x="93" y="114"/>
                    <a:pt x="91" y="107"/>
                    <a:pt x="98" y="121"/>
                  </a:cubicBezTo>
                  <a:cubicBezTo>
                    <a:pt x="105" y="135"/>
                    <a:pt x="109" y="144"/>
                    <a:pt x="111" y="152"/>
                  </a:cubicBezTo>
                  <a:cubicBezTo>
                    <a:pt x="114" y="160"/>
                    <a:pt x="120" y="184"/>
                    <a:pt x="120" y="184"/>
                  </a:cubicBezTo>
                  <a:lnTo>
                    <a:pt x="131" y="235"/>
                  </a:lnTo>
                  <a:lnTo>
                    <a:pt x="146" y="230"/>
                  </a:lnTo>
                  <a:lnTo>
                    <a:pt x="135" y="197"/>
                  </a:lnTo>
                  <a:lnTo>
                    <a:pt x="126" y="168"/>
                  </a:lnTo>
                  <a:lnTo>
                    <a:pt x="120" y="146"/>
                  </a:lnTo>
                  <a:cubicBezTo>
                    <a:pt x="120" y="146"/>
                    <a:pt x="115" y="135"/>
                    <a:pt x="114" y="128"/>
                  </a:cubicBezTo>
                  <a:cubicBezTo>
                    <a:pt x="112" y="121"/>
                    <a:pt x="105" y="112"/>
                    <a:pt x="105" y="112"/>
                  </a:cubicBezTo>
                  <a:lnTo>
                    <a:pt x="99" y="97"/>
                  </a:lnTo>
                  <a:lnTo>
                    <a:pt x="93" y="87"/>
                  </a:lnTo>
                  <a:cubicBezTo>
                    <a:pt x="90" y="83"/>
                    <a:pt x="88" y="80"/>
                    <a:pt x="86" y="76"/>
                  </a:cubicBezTo>
                  <a:cubicBezTo>
                    <a:pt x="85" y="74"/>
                    <a:pt x="83" y="72"/>
                    <a:pt x="82" y="69"/>
                  </a:cubicBezTo>
                  <a:cubicBezTo>
                    <a:pt x="82" y="65"/>
                    <a:pt x="83" y="60"/>
                    <a:pt x="83" y="55"/>
                  </a:cubicBezTo>
                  <a:cubicBezTo>
                    <a:pt x="85" y="37"/>
                    <a:pt x="78" y="18"/>
                    <a:pt x="71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6" name="Freeform 1515"/>
            <p:cNvSpPr>
              <a:spLocks/>
            </p:cNvSpPr>
            <p:nvPr/>
          </p:nvSpPr>
          <p:spPr bwMode="auto">
            <a:xfrm>
              <a:off x="3883" y="2211"/>
              <a:ext cx="126" cy="189"/>
            </a:xfrm>
            <a:custGeom>
              <a:avLst/>
              <a:gdLst>
                <a:gd name="T0" fmla="*/ 63 w 74"/>
                <a:gd name="T1" fmla="*/ 9 h 109"/>
                <a:gd name="T2" fmla="*/ 0 w 74"/>
                <a:gd name="T3" fmla="*/ 99 h 109"/>
                <a:gd name="T4" fmla="*/ 70 w 74"/>
                <a:gd name="T5" fmla="*/ 253 h 109"/>
                <a:gd name="T6" fmla="*/ 75 w 74"/>
                <a:gd name="T7" fmla="*/ 288 h 109"/>
                <a:gd name="T8" fmla="*/ 90 w 74"/>
                <a:gd name="T9" fmla="*/ 270 h 109"/>
                <a:gd name="T10" fmla="*/ 215 w 74"/>
                <a:gd name="T11" fmla="*/ 123 h 109"/>
                <a:gd name="T12" fmla="*/ 177 w 74"/>
                <a:gd name="T13" fmla="*/ 24 h 109"/>
                <a:gd name="T14" fmla="*/ 63 w 74"/>
                <a:gd name="T15" fmla="*/ 9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109"/>
                <a:gd name="T26" fmla="*/ 74 w 74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109">
                  <a:moveTo>
                    <a:pt x="22" y="3"/>
                  </a:moveTo>
                  <a:cubicBezTo>
                    <a:pt x="11" y="6"/>
                    <a:pt x="0" y="19"/>
                    <a:pt x="0" y="33"/>
                  </a:cubicBezTo>
                  <a:cubicBezTo>
                    <a:pt x="0" y="55"/>
                    <a:pt x="24" y="71"/>
                    <a:pt x="24" y="84"/>
                  </a:cubicBezTo>
                  <a:cubicBezTo>
                    <a:pt x="24" y="88"/>
                    <a:pt x="26" y="90"/>
                    <a:pt x="26" y="96"/>
                  </a:cubicBezTo>
                  <a:cubicBezTo>
                    <a:pt x="26" y="109"/>
                    <a:pt x="27" y="94"/>
                    <a:pt x="31" y="90"/>
                  </a:cubicBezTo>
                  <a:cubicBezTo>
                    <a:pt x="47" y="75"/>
                    <a:pt x="74" y="72"/>
                    <a:pt x="74" y="41"/>
                  </a:cubicBezTo>
                  <a:cubicBezTo>
                    <a:pt x="74" y="24"/>
                    <a:pt x="70" y="17"/>
                    <a:pt x="61" y="8"/>
                  </a:cubicBezTo>
                  <a:cubicBezTo>
                    <a:pt x="53" y="0"/>
                    <a:pt x="36" y="4"/>
                    <a:pt x="22" y="3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" name="Freeform 1516"/>
            <p:cNvSpPr>
              <a:spLocks/>
            </p:cNvSpPr>
            <p:nvPr/>
          </p:nvSpPr>
          <p:spPr bwMode="auto">
            <a:xfrm>
              <a:off x="3908" y="2230"/>
              <a:ext cx="48" cy="127"/>
            </a:xfrm>
            <a:custGeom>
              <a:avLst/>
              <a:gdLst>
                <a:gd name="T0" fmla="*/ 82 w 28"/>
                <a:gd name="T1" fmla="*/ 0 h 73"/>
                <a:gd name="T2" fmla="*/ 58 w 28"/>
                <a:gd name="T3" fmla="*/ 61 h 73"/>
                <a:gd name="T4" fmla="*/ 41 w 28"/>
                <a:gd name="T5" fmla="*/ 167 h 73"/>
                <a:gd name="T6" fmla="*/ 12 w 28"/>
                <a:gd name="T7" fmla="*/ 193 h 73"/>
                <a:gd name="T8" fmla="*/ 5 w 28"/>
                <a:gd name="T9" fmla="*/ 209 h 73"/>
                <a:gd name="T10" fmla="*/ 3 w 28"/>
                <a:gd name="T11" fmla="*/ 216 h 73"/>
                <a:gd name="T12" fmla="*/ 38 w 28"/>
                <a:gd name="T13" fmla="*/ 181 h 73"/>
                <a:gd name="T14" fmla="*/ 67 w 28"/>
                <a:gd name="T15" fmla="*/ 99 h 73"/>
                <a:gd name="T16" fmla="*/ 67 w 28"/>
                <a:gd name="T17" fmla="*/ 49 h 73"/>
                <a:gd name="T18" fmla="*/ 82 w 28"/>
                <a:gd name="T19" fmla="*/ 0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73"/>
                <a:gd name="T32" fmla="*/ 28 w 28"/>
                <a:gd name="T33" fmla="*/ 73 h 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73">
                  <a:moveTo>
                    <a:pt x="28" y="0"/>
                  </a:moveTo>
                  <a:cubicBezTo>
                    <a:pt x="24" y="2"/>
                    <a:pt x="20" y="15"/>
                    <a:pt x="20" y="20"/>
                  </a:cubicBezTo>
                  <a:cubicBezTo>
                    <a:pt x="20" y="27"/>
                    <a:pt x="19" y="52"/>
                    <a:pt x="14" y="55"/>
                  </a:cubicBezTo>
                  <a:cubicBezTo>
                    <a:pt x="10" y="57"/>
                    <a:pt x="6" y="61"/>
                    <a:pt x="4" y="64"/>
                  </a:cubicBezTo>
                  <a:cubicBezTo>
                    <a:pt x="4" y="64"/>
                    <a:pt x="2" y="68"/>
                    <a:pt x="2" y="69"/>
                  </a:cubicBezTo>
                  <a:cubicBezTo>
                    <a:pt x="2" y="69"/>
                    <a:pt x="0" y="73"/>
                    <a:pt x="1" y="71"/>
                  </a:cubicBezTo>
                  <a:cubicBezTo>
                    <a:pt x="3" y="66"/>
                    <a:pt x="12" y="64"/>
                    <a:pt x="13" y="60"/>
                  </a:cubicBezTo>
                  <a:cubicBezTo>
                    <a:pt x="16" y="51"/>
                    <a:pt x="24" y="44"/>
                    <a:pt x="23" y="33"/>
                  </a:cubicBezTo>
                  <a:cubicBezTo>
                    <a:pt x="23" y="30"/>
                    <a:pt x="22" y="19"/>
                    <a:pt x="23" y="16"/>
                  </a:cubicBezTo>
                  <a:cubicBezTo>
                    <a:pt x="24" y="13"/>
                    <a:pt x="27" y="5"/>
                    <a:pt x="28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" name="Freeform 1517"/>
            <p:cNvSpPr>
              <a:spLocks/>
            </p:cNvSpPr>
            <p:nvPr/>
          </p:nvSpPr>
          <p:spPr bwMode="auto">
            <a:xfrm>
              <a:off x="3910" y="2240"/>
              <a:ext cx="32" cy="35"/>
            </a:xfrm>
            <a:custGeom>
              <a:avLst/>
              <a:gdLst>
                <a:gd name="T0" fmla="*/ 54 w 19"/>
                <a:gd name="T1" fmla="*/ 0 h 20"/>
                <a:gd name="T2" fmla="*/ 32 w 19"/>
                <a:gd name="T3" fmla="*/ 0 h 20"/>
                <a:gd name="T4" fmla="*/ 17 w 19"/>
                <a:gd name="T5" fmla="*/ 9 h 20"/>
                <a:gd name="T6" fmla="*/ 12 w 19"/>
                <a:gd name="T7" fmla="*/ 16 h 20"/>
                <a:gd name="T8" fmla="*/ 0 w 19"/>
                <a:gd name="T9" fmla="*/ 49 h 20"/>
                <a:gd name="T10" fmla="*/ 3 w 19"/>
                <a:gd name="T11" fmla="*/ 58 h 20"/>
                <a:gd name="T12" fmla="*/ 3 w 19"/>
                <a:gd name="T13" fmla="*/ 49 h 20"/>
                <a:gd name="T14" fmla="*/ 12 w 19"/>
                <a:gd name="T15" fmla="*/ 32 h 20"/>
                <a:gd name="T16" fmla="*/ 17 w 19"/>
                <a:gd name="T17" fmla="*/ 21 h 20"/>
                <a:gd name="T18" fmla="*/ 37 w 19"/>
                <a:gd name="T19" fmla="*/ 12 h 20"/>
                <a:gd name="T20" fmla="*/ 54 w 19"/>
                <a:gd name="T21" fmla="*/ 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20"/>
                <a:gd name="T35" fmla="*/ 19 w 19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20">
                  <a:moveTo>
                    <a:pt x="19" y="0"/>
                  </a:moveTo>
                  <a:cubicBezTo>
                    <a:pt x="17" y="0"/>
                    <a:pt x="14" y="0"/>
                    <a:pt x="11" y="0"/>
                  </a:cubicBezTo>
                  <a:cubicBezTo>
                    <a:pt x="10" y="0"/>
                    <a:pt x="7" y="3"/>
                    <a:pt x="6" y="3"/>
                  </a:cubicBezTo>
                  <a:cubicBezTo>
                    <a:pt x="6" y="3"/>
                    <a:pt x="4" y="4"/>
                    <a:pt x="4" y="5"/>
                  </a:cubicBezTo>
                  <a:cubicBezTo>
                    <a:pt x="2" y="8"/>
                    <a:pt x="0" y="11"/>
                    <a:pt x="0" y="16"/>
                  </a:cubicBezTo>
                  <a:cubicBezTo>
                    <a:pt x="0" y="16"/>
                    <a:pt x="1" y="20"/>
                    <a:pt x="1" y="19"/>
                  </a:cubicBezTo>
                  <a:cubicBezTo>
                    <a:pt x="0" y="18"/>
                    <a:pt x="1" y="16"/>
                    <a:pt x="1" y="16"/>
                  </a:cubicBezTo>
                  <a:cubicBezTo>
                    <a:pt x="1" y="13"/>
                    <a:pt x="3" y="12"/>
                    <a:pt x="4" y="10"/>
                  </a:cubicBezTo>
                  <a:cubicBezTo>
                    <a:pt x="4" y="10"/>
                    <a:pt x="6" y="7"/>
                    <a:pt x="6" y="7"/>
                  </a:cubicBezTo>
                  <a:cubicBezTo>
                    <a:pt x="8" y="7"/>
                    <a:pt x="12" y="4"/>
                    <a:pt x="13" y="4"/>
                  </a:cubicBezTo>
                  <a:cubicBezTo>
                    <a:pt x="14" y="4"/>
                    <a:pt x="18" y="0"/>
                    <a:pt x="19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" name="Freeform 1518"/>
            <p:cNvSpPr>
              <a:spLocks/>
            </p:cNvSpPr>
            <p:nvPr/>
          </p:nvSpPr>
          <p:spPr bwMode="auto">
            <a:xfrm>
              <a:off x="3966" y="2230"/>
              <a:ext cx="24" cy="57"/>
            </a:xfrm>
            <a:custGeom>
              <a:avLst/>
              <a:gdLst>
                <a:gd name="T0" fmla="*/ 0 w 14"/>
                <a:gd name="T1" fmla="*/ 0 h 33"/>
                <a:gd name="T2" fmla="*/ 41 w 14"/>
                <a:gd name="T3" fmla="*/ 48 h 33"/>
                <a:gd name="T4" fmla="*/ 41 w 14"/>
                <a:gd name="T5" fmla="*/ 90 h 33"/>
                <a:gd name="T6" fmla="*/ 38 w 14"/>
                <a:gd name="T7" fmla="*/ 95 h 33"/>
                <a:gd name="T8" fmla="*/ 36 w 14"/>
                <a:gd name="T9" fmla="*/ 95 h 33"/>
                <a:gd name="T10" fmla="*/ 24 w 14"/>
                <a:gd name="T11" fmla="*/ 41 h 33"/>
                <a:gd name="T12" fmla="*/ 17 w 14"/>
                <a:gd name="T13" fmla="*/ 24 h 33"/>
                <a:gd name="T14" fmla="*/ 0 w 14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33"/>
                <a:gd name="T26" fmla="*/ 14 w 14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33">
                  <a:moveTo>
                    <a:pt x="0" y="0"/>
                  </a:moveTo>
                  <a:cubicBezTo>
                    <a:pt x="6" y="5"/>
                    <a:pt x="14" y="8"/>
                    <a:pt x="14" y="16"/>
                  </a:cubicBezTo>
                  <a:cubicBezTo>
                    <a:pt x="14" y="20"/>
                    <a:pt x="14" y="27"/>
                    <a:pt x="14" y="30"/>
                  </a:cubicBezTo>
                  <a:cubicBezTo>
                    <a:pt x="14" y="30"/>
                    <a:pt x="13" y="32"/>
                    <a:pt x="13" y="32"/>
                  </a:cubicBezTo>
                  <a:cubicBezTo>
                    <a:pt x="12" y="32"/>
                    <a:pt x="13" y="33"/>
                    <a:pt x="12" y="32"/>
                  </a:cubicBezTo>
                  <a:cubicBezTo>
                    <a:pt x="12" y="25"/>
                    <a:pt x="9" y="21"/>
                    <a:pt x="8" y="14"/>
                  </a:cubicBezTo>
                  <a:cubicBezTo>
                    <a:pt x="8" y="14"/>
                    <a:pt x="6" y="9"/>
                    <a:pt x="6" y="8"/>
                  </a:cubicBezTo>
                  <a:cubicBezTo>
                    <a:pt x="5" y="6"/>
                    <a:pt x="1" y="3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" name="Freeform 1519"/>
            <p:cNvSpPr>
              <a:spLocks/>
            </p:cNvSpPr>
            <p:nvPr/>
          </p:nvSpPr>
          <p:spPr bwMode="auto">
            <a:xfrm>
              <a:off x="3905" y="2284"/>
              <a:ext cx="25" cy="41"/>
            </a:xfrm>
            <a:custGeom>
              <a:avLst/>
              <a:gdLst>
                <a:gd name="T0" fmla="*/ 37 w 15"/>
                <a:gd name="T1" fmla="*/ 0 h 24"/>
                <a:gd name="T2" fmla="*/ 20 w 15"/>
                <a:gd name="T3" fmla="*/ 9 h 24"/>
                <a:gd name="T4" fmla="*/ 3 w 15"/>
                <a:gd name="T5" fmla="*/ 44 h 24"/>
                <a:gd name="T6" fmla="*/ 0 w 15"/>
                <a:gd name="T7" fmla="*/ 55 h 24"/>
                <a:gd name="T8" fmla="*/ 0 w 15"/>
                <a:gd name="T9" fmla="*/ 67 h 24"/>
                <a:gd name="T10" fmla="*/ 3 w 15"/>
                <a:gd name="T11" fmla="*/ 67 h 24"/>
                <a:gd name="T12" fmla="*/ 3 w 15"/>
                <a:gd name="T13" fmla="*/ 58 h 24"/>
                <a:gd name="T14" fmla="*/ 5 w 15"/>
                <a:gd name="T15" fmla="*/ 55 h 24"/>
                <a:gd name="T16" fmla="*/ 8 w 15"/>
                <a:gd name="T17" fmla="*/ 36 h 24"/>
                <a:gd name="T18" fmla="*/ 25 w 15"/>
                <a:gd name="T19" fmla="*/ 17 h 24"/>
                <a:gd name="T20" fmla="*/ 33 w 15"/>
                <a:gd name="T21" fmla="*/ 12 h 24"/>
                <a:gd name="T22" fmla="*/ 38 w 15"/>
                <a:gd name="T23" fmla="*/ 9 h 24"/>
                <a:gd name="T24" fmla="*/ 37 w 15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24"/>
                <a:gd name="T41" fmla="*/ 15 w 15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24">
                  <a:moveTo>
                    <a:pt x="13" y="0"/>
                  </a:moveTo>
                  <a:cubicBezTo>
                    <a:pt x="10" y="1"/>
                    <a:pt x="10" y="2"/>
                    <a:pt x="7" y="3"/>
                  </a:cubicBezTo>
                  <a:cubicBezTo>
                    <a:pt x="3" y="5"/>
                    <a:pt x="1" y="10"/>
                    <a:pt x="1" y="15"/>
                  </a:cubicBezTo>
                  <a:cubicBezTo>
                    <a:pt x="1" y="15"/>
                    <a:pt x="0" y="19"/>
                    <a:pt x="0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4"/>
                    <a:pt x="1" y="23"/>
                    <a:pt x="1" y="23"/>
                  </a:cubicBezTo>
                  <a:cubicBezTo>
                    <a:pt x="1" y="23"/>
                    <a:pt x="1" y="21"/>
                    <a:pt x="1" y="20"/>
                  </a:cubicBezTo>
                  <a:cubicBezTo>
                    <a:pt x="1" y="20"/>
                    <a:pt x="2" y="19"/>
                    <a:pt x="2" y="19"/>
                  </a:cubicBezTo>
                  <a:cubicBezTo>
                    <a:pt x="2" y="18"/>
                    <a:pt x="3" y="12"/>
                    <a:pt x="3" y="12"/>
                  </a:cubicBezTo>
                  <a:cubicBezTo>
                    <a:pt x="5" y="10"/>
                    <a:pt x="6" y="6"/>
                    <a:pt x="9" y="6"/>
                  </a:cubicBezTo>
                  <a:cubicBezTo>
                    <a:pt x="9" y="6"/>
                    <a:pt x="12" y="4"/>
                    <a:pt x="12" y="4"/>
                  </a:cubicBezTo>
                  <a:cubicBezTo>
                    <a:pt x="12" y="4"/>
                    <a:pt x="14" y="3"/>
                    <a:pt x="14" y="3"/>
                  </a:cubicBezTo>
                  <a:cubicBezTo>
                    <a:pt x="15" y="3"/>
                    <a:pt x="15" y="1"/>
                    <a:pt x="13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" name="Freeform 1520"/>
            <p:cNvSpPr>
              <a:spLocks/>
            </p:cNvSpPr>
            <p:nvPr/>
          </p:nvSpPr>
          <p:spPr bwMode="auto">
            <a:xfrm>
              <a:off x="3956" y="2265"/>
              <a:ext cx="5" cy="40"/>
            </a:xfrm>
            <a:custGeom>
              <a:avLst/>
              <a:gdLst>
                <a:gd name="T0" fmla="*/ 0 w 3"/>
                <a:gd name="T1" fmla="*/ 0 h 23"/>
                <a:gd name="T2" fmla="*/ 0 w 3"/>
                <a:gd name="T3" fmla="*/ 21 h 23"/>
                <a:gd name="T4" fmla="*/ 0 w 3"/>
                <a:gd name="T5" fmla="*/ 30 h 23"/>
                <a:gd name="T6" fmla="*/ 3 w 3"/>
                <a:gd name="T7" fmla="*/ 37 h 23"/>
                <a:gd name="T8" fmla="*/ 3 w 3"/>
                <a:gd name="T9" fmla="*/ 45 h 23"/>
                <a:gd name="T10" fmla="*/ 3 w 3"/>
                <a:gd name="T11" fmla="*/ 49 h 23"/>
                <a:gd name="T12" fmla="*/ 3 w 3"/>
                <a:gd name="T13" fmla="*/ 57 h 23"/>
                <a:gd name="T14" fmla="*/ 3 w 3"/>
                <a:gd name="T15" fmla="*/ 61 h 23"/>
                <a:gd name="T16" fmla="*/ 3 w 3"/>
                <a:gd name="T17" fmla="*/ 66 h 23"/>
                <a:gd name="T18" fmla="*/ 5 w 3"/>
                <a:gd name="T19" fmla="*/ 66 h 23"/>
                <a:gd name="T20" fmla="*/ 8 w 3"/>
                <a:gd name="T21" fmla="*/ 70 h 23"/>
                <a:gd name="T22" fmla="*/ 8 w 3"/>
                <a:gd name="T23" fmla="*/ 66 h 23"/>
                <a:gd name="T24" fmla="*/ 8 w 3"/>
                <a:gd name="T25" fmla="*/ 64 h 23"/>
                <a:gd name="T26" fmla="*/ 8 w 3"/>
                <a:gd name="T27" fmla="*/ 57 h 23"/>
                <a:gd name="T28" fmla="*/ 8 w 3"/>
                <a:gd name="T29" fmla="*/ 52 h 23"/>
                <a:gd name="T30" fmla="*/ 8 w 3"/>
                <a:gd name="T31" fmla="*/ 49 h 23"/>
                <a:gd name="T32" fmla="*/ 8 w 3"/>
                <a:gd name="T33" fmla="*/ 45 h 23"/>
                <a:gd name="T34" fmla="*/ 8 w 3"/>
                <a:gd name="T35" fmla="*/ 45 h 23"/>
                <a:gd name="T36" fmla="*/ 8 w 3"/>
                <a:gd name="T37" fmla="*/ 40 h 23"/>
                <a:gd name="T38" fmla="*/ 8 w 3"/>
                <a:gd name="T39" fmla="*/ 37 h 23"/>
                <a:gd name="T40" fmla="*/ 8 w 3"/>
                <a:gd name="T41" fmla="*/ 37 h 23"/>
                <a:gd name="T42" fmla="*/ 8 w 3"/>
                <a:gd name="T43" fmla="*/ 33 h 23"/>
                <a:gd name="T44" fmla="*/ 8 w 3"/>
                <a:gd name="T45" fmla="*/ 30 h 23"/>
                <a:gd name="T46" fmla="*/ 8 w 3"/>
                <a:gd name="T47" fmla="*/ 30 h 23"/>
                <a:gd name="T48" fmla="*/ 8 w 3"/>
                <a:gd name="T49" fmla="*/ 28 h 23"/>
                <a:gd name="T50" fmla="*/ 8 w 3"/>
                <a:gd name="T51" fmla="*/ 28 h 23"/>
                <a:gd name="T52" fmla="*/ 8 w 3"/>
                <a:gd name="T53" fmla="*/ 24 h 23"/>
                <a:gd name="T54" fmla="*/ 5 w 3"/>
                <a:gd name="T55" fmla="*/ 17 h 23"/>
                <a:gd name="T56" fmla="*/ 3 w 3"/>
                <a:gd name="T57" fmla="*/ 16 h 23"/>
                <a:gd name="T58" fmla="*/ 3 w 3"/>
                <a:gd name="T59" fmla="*/ 12 h 23"/>
                <a:gd name="T60" fmla="*/ 3 w 3"/>
                <a:gd name="T61" fmla="*/ 5 h 23"/>
                <a:gd name="T62" fmla="*/ 3 w 3"/>
                <a:gd name="T63" fmla="*/ 5 h 23"/>
                <a:gd name="T64" fmla="*/ 3 w 3"/>
                <a:gd name="T65" fmla="*/ 5 h 23"/>
                <a:gd name="T66" fmla="*/ 3 w 3"/>
                <a:gd name="T67" fmla="*/ 3 h 23"/>
                <a:gd name="T68" fmla="*/ 0 w 3"/>
                <a:gd name="T69" fmla="*/ 0 h 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"/>
                <a:gd name="T106" fmla="*/ 0 h 23"/>
                <a:gd name="T107" fmla="*/ 3 w 3"/>
                <a:gd name="T108" fmla="*/ 23 h 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" h="23">
                  <a:moveTo>
                    <a:pt x="0" y="0"/>
                  </a:moveTo>
                  <a:cubicBezTo>
                    <a:pt x="0" y="1"/>
                    <a:pt x="0" y="5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0"/>
                    <a:pt x="1" y="22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2" y="22"/>
                    <a:pt x="3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7"/>
                    <a:pt x="3" y="17"/>
                  </a:cubicBezTo>
                  <a:lnTo>
                    <a:pt x="3" y="16"/>
                  </a:lnTo>
                  <a:cubicBezTo>
                    <a:pt x="3" y="16"/>
                    <a:pt x="3" y="15"/>
                    <a:pt x="3" y="15"/>
                  </a:cubicBezTo>
                  <a:cubicBezTo>
                    <a:pt x="3" y="15"/>
                    <a:pt x="3" y="13"/>
                    <a:pt x="3" y="13"/>
                  </a:cubicBezTo>
                  <a:lnTo>
                    <a:pt x="3" y="12"/>
                  </a:lnTo>
                  <a:cubicBezTo>
                    <a:pt x="3" y="12"/>
                    <a:pt x="3" y="12"/>
                    <a:pt x="3" y="12"/>
                  </a:cubicBezTo>
                  <a:lnTo>
                    <a:pt x="3" y="11"/>
                  </a:lnTo>
                  <a:cubicBezTo>
                    <a:pt x="3" y="11"/>
                    <a:pt x="3" y="10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" name="Freeform 1521"/>
            <p:cNvSpPr>
              <a:spLocks/>
            </p:cNvSpPr>
            <p:nvPr/>
          </p:nvSpPr>
          <p:spPr bwMode="auto">
            <a:xfrm>
              <a:off x="3584" y="2332"/>
              <a:ext cx="392" cy="254"/>
            </a:xfrm>
            <a:custGeom>
              <a:avLst/>
              <a:gdLst>
                <a:gd name="T0" fmla="*/ 663 w 230"/>
                <a:gd name="T1" fmla="*/ 21 h 146"/>
                <a:gd name="T2" fmla="*/ 186 w 230"/>
                <a:gd name="T3" fmla="*/ 130 h 146"/>
                <a:gd name="T4" fmla="*/ 181 w 230"/>
                <a:gd name="T5" fmla="*/ 191 h 146"/>
                <a:gd name="T6" fmla="*/ 58 w 230"/>
                <a:gd name="T7" fmla="*/ 299 h 146"/>
                <a:gd name="T8" fmla="*/ 111 w 230"/>
                <a:gd name="T9" fmla="*/ 261 h 146"/>
                <a:gd name="T10" fmla="*/ 32 w 230"/>
                <a:gd name="T11" fmla="*/ 421 h 146"/>
                <a:gd name="T12" fmla="*/ 259 w 230"/>
                <a:gd name="T13" fmla="*/ 303 h 146"/>
                <a:gd name="T14" fmla="*/ 566 w 230"/>
                <a:gd name="T15" fmla="*/ 224 h 146"/>
                <a:gd name="T16" fmla="*/ 651 w 230"/>
                <a:gd name="T17" fmla="*/ 134 h 146"/>
                <a:gd name="T18" fmla="*/ 663 w 230"/>
                <a:gd name="T19" fmla="*/ 21 h 1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0"/>
                <a:gd name="T31" fmla="*/ 0 h 146"/>
                <a:gd name="T32" fmla="*/ 230 w 230"/>
                <a:gd name="T33" fmla="*/ 146 h 1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0" h="146">
                  <a:moveTo>
                    <a:pt x="228" y="7"/>
                  </a:moveTo>
                  <a:cubicBezTo>
                    <a:pt x="202" y="0"/>
                    <a:pt x="72" y="24"/>
                    <a:pt x="64" y="43"/>
                  </a:cubicBezTo>
                  <a:cubicBezTo>
                    <a:pt x="64" y="44"/>
                    <a:pt x="62" y="62"/>
                    <a:pt x="62" y="63"/>
                  </a:cubicBezTo>
                  <a:cubicBezTo>
                    <a:pt x="64" y="72"/>
                    <a:pt x="32" y="100"/>
                    <a:pt x="20" y="99"/>
                  </a:cubicBezTo>
                  <a:cubicBezTo>
                    <a:pt x="18" y="99"/>
                    <a:pt x="34" y="88"/>
                    <a:pt x="38" y="86"/>
                  </a:cubicBezTo>
                  <a:cubicBezTo>
                    <a:pt x="49" y="79"/>
                    <a:pt x="27" y="128"/>
                    <a:pt x="11" y="139"/>
                  </a:cubicBezTo>
                  <a:cubicBezTo>
                    <a:pt x="0" y="146"/>
                    <a:pt x="75" y="96"/>
                    <a:pt x="89" y="100"/>
                  </a:cubicBezTo>
                  <a:cubicBezTo>
                    <a:pt x="126" y="110"/>
                    <a:pt x="166" y="92"/>
                    <a:pt x="195" y="74"/>
                  </a:cubicBezTo>
                  <a:cubicBezTo>
                    <a:pt x="205" y="68"/>
                    <a:pt x="219" y="55"/>
                    <a:pt x="224" y="44"/>
                  </a:cubicBezTo>
                  <a:cubicBezTo>
                    <a:pt x="230" y="28"/>
                    <a:pt x="222" y="21"/>
                    <a:pt x="228" y="7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" name="Freeform 1522"/>
            <p:cNvSpPr>
              <a:spLocks/>
            </p:cNvSpPr>
            <p:nvPr/>
          </p:nvSpPr>
          <p:spPr bwMode="auto">
            <a:xfrm>
              <a:off x="3802" y="2390"/>
              <a:ext cx="121" cy="104"/>
            </a:xfrm>
            <a:custGeom>
              <a:avLst/>
              <a:gdLst>
                <a:gd name="T0" fmla="*/ 206 w 71"/>
                <a:gd name="T1" fmla="*/ 0 h 60"/>
                <a:gd name="T2" fmla="*/ 157 w 71"/>
                <a:gd name="T3" fmla="*/ 62 h 60"/>
                <a:gd name="T4" fmla="*/ 26 w 71"/>
                <a:gd name="T5" fmla="*/ 159 h 60"/>
                <a:gd name="T6" fmla="*/ 3 w 71"/>
                <a:gd name="T7" fmla="*/ 175 h 60"/>
                <a:gd name="T8" fmla="*/ 66 w 71"/>
                <a:gd name="T9" fmla="*/ 114 h 60"/>
                <a:gd name="T10" fmla="*/ 136 w 71"/>
                <a:gd name="T11" fmla="*/ 61 h 60"/>
                <a:gd name="T12" fmla="*/ 206 w 71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60"/>
                <a:gd name="T23" fmla="*/ 71 w 71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60">
                  <a:moveTo>
                    <a:pt x="71" y="0"/>
                  </a:moveTo>
                  <a:cubicBezTo>
                    <a:pt x="66" y="7"/>
                    <a:pt x="60" y="16"/>
                    <a:pt x="54" y="21"/>
                  </a:cubicBezTo>
                  <a:cubicBezTo>
                    <a:pt x="40" y="31"/>
                    <a:pt x="19" y="47"/>
                    <a:pt x="9" y="53"/>
                  </a:cubicBezTo>
                  <a:cubicBezTo>
                    <a:pt x="9" y="53"/>
                    <a:pt x="0" y="60"/>
                    <a:pt x="1" y="58"/>
                  </a:cubicBezTo>
                  <a:cubicBezTo>
                    <a:pt x="5" y="53"/>
                    <a:pt x="19" y="44"/>
                    <a:pt x="23" y="38"/>
                  </a:cubicBezTo>
                  <a:cubicBezTo>
                    <a:pt x="27" y="33"/>
                    <a:pt x="41" y="28"/>
                    <a:pt x="47" y="20"/>
                  </a:cubicBezTo>
                  <a:cubicBezTo>
                    <a:pt x="48" y="17"/>
                    <a:pt x="67" y="2"/>
                    <a:pt x="71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" name="Freeform 1523"/>
            <p:cNvSpPr>
              <a:spLocks/>
            </p:cNvSpPr>
            <p:nvPr/>
          </p:nvSpPr>
          <p:spPr bwMode="auto">
            <a:xfrm>
              <a:off x="3761" y="2419"/>
              <a:ext cx="99" cy="68"/>
            </a:xfrm>
            <a:custGeom>
              <a:avLst/>
              <a:gdLst>
                <a:gd name="T0" fmla="*/ 169 w 58"/>
                <a:gd name="T1" fmla="*/ 0 h 39"/>
                <a:gd name="T2" fmla="*/ 111 w 58"/>
                <a:gd name="T3" fmla="*/ 52 h 39"/>
                <a:gd name="T4" fmla="*/ 90 w 58"/>
                <a:gd name="T5" fmla="*/ 70 h 39"/>
                <a:gd name="T6" fmla="*/ 61 w 58"/>
                <a:gd name="T7" fmla="*/ 91 h 39"/>
                <a:gd name="T8" fmla="*/ 32 w 58"/>
                <a:gd name="T9" fmla="*/ 106 h 39"/>
                <a:gd name="T10" fmla="*/ 5 w 58"/>
                <a:gd name="T11" fmla="*/ 119 h 39"/>
                <a:gd name="T12" fmla="*/ 0 w 58"/>
                <a:gd name="T13" fmla="*/ 119 h 39"/>
                <a:gd name="T14" fmla="*/ 3 w 58"/>
                <a:gd name="T15" fmla="*/ 119 h 39"/>
                <a:gd name="T16" fmla="*/ 26 w 58"/>
                <a:gd name="T17" fmla="*/ 101 h 39"/>
                <a:gd name="T18" fmla="*/ 94 w 58"/>
                <a:gd name="T19" fmla="*/ 52 h 39"/>
                <a:gd name="T20" fmla="*/ 99 w 58"/>
                <a:gd name="T21" fmla="*/ 52 h 39"/>
                <a:gd name="T22" fmla="*/ 111 w 58"/>
                <a:gd name="T23" fmla="*/ 42 h 39"/>
                <a:gd name="T24" fmla="*/ 137 w 58"/>
                <a:gd name="T25" fmla="*/ 24 h 39"/>
                <a:gd name="T26" fmla="*/ 169 w 58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39"/>
                <a:gd name="T44" fmla="*/ 58 w 58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39">
                  <a:moveTo>
                    <a:pt x="58" y="0"/>
                  </a:moveTo>
                  <a:cubicBezTo>
                    <a:pt x="52" y="5"/>
                    <a:pt x="44" y="12"/>
                    <a:pt x="38" y="17"/>
                  </a:cubicBezTo>
                  <a:cubicBezTo>
                    <a:pt x="36" y="19"/>
                    <a:pt x="34" y="21"/>
                    <a:pt x="31" y="23"/>
                  </a:cubicBezTo>
                  <a:cubicBezTo>
                    <a:pt x="30" y="24"/>
                    <a:pt x="24" y="30"/>
                    <a:pt x="21" y="30"/>
                  </a:cubicBezTo>
                  <a:cubicBezTo>
                    <a:pt x="20" y="30"/>
                    <a:pt x="11" y="35"/>
                    <a:pt x="11" y="35"/>
                  </a:cubicBezTo>
                  <a:cubicBezTo>
                    <a:pt x="10" y="36"/>
                    <a:pt x="3" y="38"/>
                    <a:pt x="2" y="39"/>
                  </a:cubicBezTo>
                  <a:cubicBezTo>
                    <a:pt x="2" y="39"/>
                    <a:pt x="0" y="39"/>
                    <a:pt x="0" y="39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3" y="37"/>
                    <a:pt x="7" y="34"/>
                    <a:pt x="9" y="33"/>
                  </a:cubicBezTo>
                  <a:cubicBezTo>
                    <a:pt x="17" y="29"/>
                    <a:pt x="26" y="22"/>
                    <a:pt x="32" y="17"/>
                  </a:cubicBezTo>
                  <a:cubicBezTo>
                    <a:pt x="32" y="17"/>
                    <a:pt x="34" y="17"/>
                    <a:pt x="34" y="17"/>
                  </a:cubicBezTo>
                  <a:cubicBezTo>
                    <a:pt x="34" y="17"/>
                    <a:pt x="36" y="14"/>
                    <a:pt x="38" y="14"/>
                  </a:cubicBezTo>
                  <a:cubicBezTo>
                    <a:pt x="38" y="14"/>
                    <a:pt x="47" y="8"/>
                    <a:pt x="47" y="8"/>
                  </a:cubicBezTo>
                  <a:cubicBezTo>
                    <a:pt x="47" y="7"/>
                    <a:pt x="55" y="3"/>
                    <a:pt x="58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5" name="Freeform 1524"/>
            <p:cNvSpPr>
              <a:spLocks/>
            </p:cNvSpPr>
            <p:nvPr/>
          </p:nvSpPr>
          <p:spPr bwMode="auto">
            <a:xfrm>
              <a:off x="3649" y="2367"/>
              <a:ext cx="293" cy="160"/>
            </a:xfrm>
            <a:custGeom>
              <a:avLst/>
              <a:gdLst>
                <a:gd name="T0" fmla="*/ 499 w 172"/>
                <a:gd name="T1" fmla="*/ 0 h 92"/>
                <a:gd name="T2" fmla="*/ 302 w 172"/>
                <a:gd name="T3" fmla="*/ 90 h 92"/>
                <a:gd name="T4" fmla="*/ 82 w 172"/>
                <a:gd name="T5" fmla="*/ 230 h 92"/>
                <a:gd name="T6" fmla="*/ 24 w 172"/>
                <a:gd name="T7" fmla="*/ 266 h 92"/>
                <a:gd name="T8" fmla="*/ 141 w 172"/>
                <a:gd name="T9" fmla="*/ 179 h 92"/>
                <a:gd name="T10" fmla="*/ 230 w 172"/>
                <a:gd name="T11" fmla="*/ 130 h 92"/>
                <a:gd name="T12" fmla="*/ 359 w 172"/>
                <a:gd name="T13" fmla="*/ 37 h 92"/>
                <a:gd name="T14" fmla="*/ 499 w 172"/>
                <a:gd name="T15" fmla="*/ 0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"/>
                <a:gd name="T25" fmla="*/ 0 h 92"/>
                <a:gd name="T26" fmla="*/ 172 w 172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" h="92">
                  <a:moveTo>
                    <a:pt x="172" y="0"/>
                  </a:moveTo>
                  <a:cubicBezTo>
                    <a:pt x="137" y="12"/>
                    <a:pt x="135" y="10"/>
                    <a:pt x="104" y="30"/>
                  </a:cubicBezTo>
                  <a:cubicBezTo>
                    <a:pt x="79" y="46"/>
                    <a:pt x="55" y="62"/>
                    <a:pt x="28" y="76"/>
                  </a:cubicBezTo>
                  <a:cubicBezTo>
                    <a:pt x="24" y="78"/>
                    <a:pt x="0" y="92"/>
                    <a:pt x="8" y="88"/>
                  </a:cubicBezTo>
                  <a:cubicBezTo>
                    <a:pt x="18" y="83"/>
                    <a:pt x="40" y="66"/>
                    <a:pt x="49" y="59"/>
                  </a:cubicBezTo>
                  <a:cubicBezTo>
                    <a:pt x="56" y="53"/>
                    <a:pt x="72" y="52"/>
                    <a:pt x="79" y="43"/>
                  </a:cubicBezTo>
                  <a:cubicBezTo>
                    <a:pt x="86" y="33"/>
                    <a:pt x="112" y="22"/>
                    <a:pt x="124" y="12"/>
                  </a:cubicBezTo>
                  <a:cubicBezTo>
                    <a:pt x="127" y="9"/>
                    <a:pt x="167" y="0"/>
                    <a:pt x="172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6" name="Freeform 1525"/>
            <p:cNvSpPr>
              <a:spLocks/>
            </p:cNvSpPr>
            <p:nvPr/>
          </p:nvSpPr>
          <p:spPr bwMode="auto">
            <a:xfrm>
              <a:off x="3550" y="2001"/>
              <a:ext cx="211" cy="187"/>
            </a:xfrm>
            <a:custGeom>
              <a:avLst/>
              <a:gdLst>
                <a:gd name="T0" fmla="*/ 335 w 124"/>
                <a:gd name="T1" fmla="*/ 164 h 108"/>
                <a:gd name="T2" fmla="*/ 231 w 124"/>
                <a:gd name="T3" fmla="*/ 40 h 108"/>
                <a:gd name="T4" fmla="*/ 136 w 124"/>
                <a:gd name="T5" fmla="*/ 5 h 108"/>
                <a:gd name="T6" fmla="*/ 70 w 124"/>
                <a:gd name="T7" fmla="*/ 24 h 108"/>
                <a:gd name="T8" fmla="*/ 49 w 124"/>
                <a:gd name="T9" fmla="*/ 48 h 108"/>
                <a:gd name="T10" fmla="*/ 12 w 124"/>
                <a:gd name="T11" fmla="*/ 48 h 108"/>
                <a:gd name="T12" fmla="*/ 32 w 124"/>
                <a:gd name="T13" fmla="*/ 78 h 108"/>
                <a:gd name="T14" fmla="*/ 107 w 124"/>
                <a:gd name="T15" fmla="*/ 204 h 108"/>
                <a:gd name="T16" fmla="*/ 218 w 124"/>
                <a:gd name="T17" fmla="*/ 294 h 108"/>
                <a:gd name="T18" fmla="*/ 248 w 124"/>
                <a:gd name="T19" fmla="*/ 312 h 108"/>
                <a:gd name="T20" fmla="*/ 347 w 124"/>
                <a:gd name="T21" fmla="*/ 284 h 108"/>
                <a:gd name="T22" fmla="*/ 347 w 124"/>
                <a:gd name="T23" fmla="*/ 234 h 108"/>
                <a:gd name="T24" fmla="*/ 330 w 124"/>
                <a:gd name="T25" fmla="*/ 201 h 108"/>
                <a:gd name="T26" fmla="*/ 335 w 124"/>
                <a:gd name="T27" fmla="*/ 164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108"/>
                <a:gd name="T44" fmla="*/ 124 w 124"/>
                <a:gd name="T45" fmla="*/ 108 h 1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108">
                  <a:moveTo>
                    <a:pt x="116" y="55"/>
                  </a:moveTo>
                  <a:cubicBezTo>
                    <a:pt x="124" y="47"/>
                    <a:pt x="90" y="23"/>
                    <a:pt x="80" y="13"/>
                  </a:cubicBezTo>
                  <a:cubicBezTo>
                    <a:pt x="77" y="11"/>
                    <a:pt x="49" y="0"/>
                    <a:pt x="47" y="2"/>
                  </a:cubicBezTo>
                  <a:cubicBezTo>
                    <a:pt x="45" y="5"/>
                    <a:pt x="30" y="2"/>
                    <a:pt x="24" y="8"/>
                  </a:cubicBezTo>
                  <a:cubicBezTo>
                    <a:pt x="22" y="10"/>
                    <a:pt x="19" y="14"/>
                    <a:pt x="17" y="16"/>
                  </a:cubicBezTo>
                  <a:cubicBezTo>
                    <a:pt x="14" y="19"/>
                    <a:pt x="10" y="17"/>
                    <a:pt x="4" y="16"/>
                  </a:cubicBezTo>
                  <a:cubicBezTo>
                    <a:pt x="0" y="14"/>
                    <a:pt x="11" y="26"/>
                    <a:pt x="11" y="26"/>
                  </a:cubicBezTo>
                  <a:cubicBezTo>
                    <a:pt x="13" y="28"/>
                    <a:pt x="36" y="66"/>
                    <a:pt x="37" y="68"/>
                  </a:cubicBezTo>
                  <a:cubicBezTo>
                    <a:pt x="40" y="76"/>
                    <a:pt x="75" y="98"/>
                    <a:pt x="75" y="98"/>
                  </a:cubicBezTo>
                  <a:cubicBezTo>
                    <a:pt x="77" y="99"/>
                    <a:pt x="84" y="104"/>
                    <a:pt x="86" y="104"/>
                  </a:cubicBezTo>
                  <a:cubicBezTo>
                    <a:pt x="94" y="107"/>
                    <a:pt x="121" y="108"/>
                    <a:pt x="120" y="95"/>
                  </a:cubicBezTo>
                  <a:cubicBezTo>
                    <a:pt x="120" y="88"/>
                    <a:pt x="122" y="83"/>
                    <a:pt x="120" y="78"/>
                  </a:cubicBezTo>
                  <a:cubicBezTo>
                    <a:pt x="119" y="76"/>
                    <a:pt x="113" y="69"/>
                    <a:pt x="114" y="67"/>
                  </a:cubicBezTo>
                  <a:cubicBezTo>
                    <a:pt x="115" y="67"/>
                    <a:pt x="116" y="60"/>
                    <a:pt x="116" y="55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Freeform 1526"/>
            <p:cNvSpPr>
              <a:spLocks/>
            </p:cNvSpPr>
            <p:nvPr/>
          </p:nvSpPr>
          <p:spPr bwMode="auto">
            <a:xfrm>
              <a:off x="3610" y="2035"/>
              <a:ext cx="126" cy="118"/>
            </a:xfrm>
            <a:custGeom>
              <a:avLst/>
              <a:gdLst>
                <a:gd name="T0" fmla="*/ 215 w 74"/>
                <a:gd name="T1" fmla="*/ 205 h 68"/>
                <a:gd name="T2" fmla="*/ 141 w 74"/>
                <a:gd name="T3" fmla="*/ 115 h 68"/>
                <a:gd name="T4" fmla="*/ 37 w 74"/>
                <a:gd name="T5" fmla="*/ 33 h 68"/>
                <a:gd name="T6" fmla="*/ 12 w 74"/>
                <a:gd name="T7" fmla="*/ 12 h 68"/>
                <a:gd name="T8" fmla="*/ 75 w 74"/>
                <a:gd name="T9" fmla="*/ 49 h 68"/>
                <a:gd name="T10" fmla="*/ 112 w 74"/>
                <a:gd name="T11" fmla="*/ 85 h 68"/>
                <a:gd name="T12" fmla="*/ 180 w 74"/>
                <a:gd name="T13" fmla="*/ 127 h 68"/>
                <a:gd name="T14" fmla="*/ 215 w 74"/>
                <a:gd name="T15" fmla="*/ 205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68"/>
                <a:gd name="T26" fmla="*/ 74 w 74"/>
                <a:gd name="T27" fmla="*/ 68 h 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68">
                  <a:moveTo>
                    <a:pt x="74" y="68"/>
                  </a:moveTo>
                  <a:cubicBezTo>
                    <a:pt x="64" y="51"/>
                    <a:pt x="65" y="49"/>
                    <a:pt x="49" y="38"/>
                  </a:cubicBezTo>
                  <a:cubicBezTo>
                    <a:pt x="37" y="29"/>
                    <a:pt x="24" y="22"/>
                    <a:pt x="13" y="11"/>
                  </a:cubicBezTo>
                  <a:cubicBezTo>
                    <a:pt x="11" y="9"/>
                    <a:pt x="0" y="0"/>
                    <a:pt x="4" y="4"/>
                  </a:cubicBezTo>
                  <a:cubicBezTo>
                    <a:pt x="8" y="8"/>
                    <a:pt x="21" y="14"/>
                    <a:pt x="26" y="16"/>
                  </a:cubicBezTo>
                  <a:cubicBezTo>
                    <a:pt x="30" y="18"/>
                    <a:pt x="32" y="28"/>
                    <a:pt x="39" y="28"/>
                  </a:cubicBezTo>
                  <a:cubicBezTo>
                    <a:pt x="46" y="28"/>
                    <a:pt x="55" y="39"/>
                    <a:pt x="62" y="42"/>
                  </a:cubicBezTo>
                  <a:cubicBezTo>
                    <a:pt x="64" y="43"/>
                    <a:pt x="74" y="64"/>
                    <a:pt x="74" y="68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" name="Freeform 1527"/>
            <p:cNvSpPr>
              <a:spLocks/>
            </p:cNvSpPr>
            <p:nvPr/>
          </p:nvSpPr>
          <p:spPr bwMode="auto">
            <a:xfrm>
              <a:off x="3644" y="2122"/>
              <a:ext cx="77" cy="30"/>
            </a:xfrm>
            <a:custGeom>
              <a:avLst/>
              <a:gdLst>
                <a:gd name="T0" fmla="*/ 132 w 45"/>
                <a:gd name="T1" fmla="*/ 53 h 17"/>
                <a:gd name="T2" fmla="*/ 86 w 45"/>
                <a:gd name="T3" fmla="*/ 49 h 17"/>
                <a:gd name="T4" fmla="*/ 15 w 45"/>
                <a:gd name="T5" fmla="*/ 7 h 17"/>
                <a:gd name="T6" fmla="*/ 3 w 45"/>
                <a:gd name="T7" fmla="*/ 0 h 17"/>
                <a:gd name="T8" fmla="*/ 44 w 45"/>
                <a:gd name="T9" fmla="*/ 12 h 17"/>
                <a:gd name="T10" fmla="*/ 86 w 45"/>
                <a:gd name="T11" fmla="*/ 34 h 17"/>
                <a:gd name="T12" fmla="*/ 132 w 45"/>
                <a:gd name="T13" fmla="*/ 5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7"/>
                <a:gd name="T23" fmla="*/ 45 w 4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7">
                  <a:moveTo>
                    <a:pt x="45" y="17"/>
                  </a:moveTo>
                  <a:cubicBezTo>
                    <a:pt x="40" y="17"/>
                    <a:pt x="33" y="17"/>
                    <a:pt x="29" y="16"/>
                  </a:cubicBezTo>
                  <a:cubicBezTo>
                    <a:pt x="21" y="12"/>
                    <a:pt x="9" y="6"/>
                    <a:pt x="5" y="2"/>
                  </a:cubicBezTo>
                  <a:cubicBezTo>
                    <a:pt x="5" y="2"/>
                    <a:pt x="0" y="0"/>
                    <a:pt x="1" y="0"/>
                  </a:cubicBezTo>
                  <a:cubicBezTo>
                    <a:pt x="4" y="0"/>
                    <a:pt x="11" y="4"/>
                    <a:pt x="15" y="4"/>
                  </a:cubicBezTo>
                  <a:cubicBezTo>
                    <a:pt x="19" y="4"/>
                    <a:pt x="24" y="11"/>
                    <a:pt x="29" y="11"/>
                  </a:cubicBezTo>
                  <a:cubicBezTo>
                    <a:pt x="31" y="11"/>
                    <a:pt x="43" y="15"/>
                    <a:pt x="45" y="17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9" name="Freeform 1528"/>
            <p:cNvSpPr>
              <a:spLocks/>
            </p:cNvSpPr>
            <p:nvPr/>
          </p:nvSpPr>
          <p:spPr bwMode="auto">
            <a:xfrm>
              <a:off x="3693" y="2060"/>
              <a:ext cx="24" cy="34"/>
            </a:xfrm>
            <a:custGeom>
              <a:avLst/>
              <a:gdLst>
                <a:gd name="T0" fmla="*/ 41 w 14"/>
                <a:gd name="T1" fmla="*/ 58 h 20"/>
                <a:gd name="T2" fmla="*/ 15 w 14"/>
                <a:gd name="T3" fmla="*/ 5 h 20"/>
                <a:gd name="T4" fmla="*/ 9 w 14"/>
                <a:gd name="T5" fmla="*/ 3 h 20"/>
                <a:gd name="T6" fmla="*/ 3 w 14"/>
                <a:gd name="T7" fmla="*/ 0 h 20"/>
                <a:gd name="T8" fmla="*/ 3 w 14"/>
                <a:gd name="T9" fmla="*/ 0 h 20"/>
                <a:gd name="T10" fmla="*/ 21 w 14"/>
                <a:gd name="T11" fmla="*/ 24 h 20"/>
                <a:gd name="T12" fmla="*/ 29 w 14"/>
                <a:gd name="T13" fmla="*/ 41 h 20"/>
                <a:gd name="T14" fmla="*/ 41 w 14"/>
                <a:gd name="T15" fmla="*/ 58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0"/>
                <a:gd name="T26" fmla="*/ 14 w 14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0">
                  <a:moveTo>
                    <a:pt x="14" y="20"/>
                  </a:moveTo>
                  <a:cubicBezTo>
                    <a:pt x="12" y="14"/>
                    <a:pt x="9" y="6"/>
                    <a:pt x="5" y="2"/>
                  </a:cubicBezTo>
                  <a:cubicBezTo>
                    <a:pt x="4" y="1"/>
                    <a:pt x="3" y="2"/>
                    <a:pt x="3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3" y="2"/>
                    <a:pt x="6" y="7"/>
                    <a:pt x="7" y="8"/>
                  </a:cubicBezTo>
                  <a:cubicBezTo>
                    <a:pt x="9" y="10"/>
                    <a:pt x="9" y="12"/>
                    <a:pt x="10" y="14"/>
                  </a:cubicBezTo>
                  <a:cubicBezTo>
                    <a:pt x="10" y="15"/>
                    <a:pt x="13" y="18"/>
                    <a:pt x="14" y="2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0" name="Freeform 1529"/>
            <p:cNvSpPr>
              <a:spLocks/>
            </p:cNvSpPr>
            <p:nvPr/>
          </p:nvSpPr>
          <p:spPr bwMode="auto">
            <a:xfrm>
              <a:off x="3644" y="2091"/>
              <a:ext cx="51" cy="33"/>
            </a:xfrm>
            <a:custGeom>
              <a:avLst/>
              <a:gdLst>
                <a:gd name="T0" fmla="*/ 87 w 30"/>
                <a:gd name="T1" fmla="*/ 57 h 19"/>
                <a:gd name="T2" fmla="*/ 53 w 30"/>
                <a:gd name="T3" fmla="*/ 42 h 19"/>
                <a:gd name="T4" fmla="*/ 37 w 30"/>
                <a:gd name="T5" fmla="*/ 40 h 19"/>
                <a:gd name="T6" fmla="*/ 24 w 30"/>
                <a:gd name="T7" fmla="*/ 30 h 19"/>
                <a:gd name="T8" fmla="*/ 12 w 30"/>
                <a:gd name="T9" fmla="*/ 16 h 19"/>
                <a:gd name="T10" fmla="*/ 3 w 30"/>
                <a:gd name="T11" fmla="*/ 3 h 19"/>
                <a:gd name="T12" fmla="*/ 0 w 30"/>
                <a:gd name="T13" fmla="*/ 0 h 19"/>
                <a:gd name="T14" fmla="*/ 3 w 30"/>
                <a:gd name="T15" fmla="*/ 3 h 19"/>
                <a:gd name="T16" fmla="*/ 15 w 30"/>
                <a:gd name="T17" fmla="*/ 9 h 19"/>
                <a:gd name="T18" fmla="*/ 49 w 30"/>
                <a:gd name="T19" fmla="*/ 30 h 19"/>
                <a:gd name="T20" fmla="*/ 53 w 30"/>
                <a:gd name="T21" fmla="*/ 33 h 19"/>
                <a:gd name="T22" fmla="*/ 58 w 30"/>
                <a:gd name="T23" fmla="*/ 40 h 19"/>
                <a:gd name="T24" fmla="*/ 70 w 30"/>
                <a:gd name="T25" fmla="*/ 49 h 19"/>
                <a:gd name="T26" fmla="*/ 87 w 30"/>
                <a:gd name="T27" fmla="*/ 57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"/>
                <a:gd name="T43" fmla="*/ 0 h 19"/>
                <a:gd name="T44" fmla="*/ 30 w 30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" h="19">
                  <a:moveTo>
                    <a:pt x="30" y="19"/>
                  </a:moveTo>
                  <a:cubicBezTo>
                    <a:pt x="26" y="18"/>
                    <a:pt x="22" y="16"/>
                    <a:pt x="18" y="14"/>
                  </a:cubicBezTo>
                  <a:cubicBezTo>
                    <a:pt x="16" y="14"/>
                    <a:pt x="15" y="13"/>
                    <a:pt x="13" y="13"/>
                  </a:cubicBezTo>
                  <a:cubicBezTo>
                    <a:pt x="12" y="13"/>
                    <a:pt x="8" y="11"/>
                    <a:pt x="8" y="10"/>
                  </a:cubicBezTo>
                  <a:cubicBezTo>
                    <a:pt x="8" y="9"/>
                    <a:pt x="4" y="5"/>
                    <a:pt x="4" y="5"/>
                  </a:cubicBezTo>
                  <a:cubicBezTo>
                    <a:pt x="3" y="5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2"/>
                    <a:pt x="4" y="2"/>
                    <a:pt x="5" y="3"/>
                  </a:cubicBezTo>
                  <a:cubicBezTo>
                    <a:pt x="8" y="6"/>
                    <a:pt x="14" y="9"/>
                    <a:pt x="17" y="10"/>
                  </a:cubicBezTo>
                  <a:cubicBezTo>
                    <a:pt x="17" y="10"/>
                    <a:pt x="18" y="11"/>
                    <a:pt x="18" y="11"/>
                  </a:cubicBezTo>
                  <a:cubicBezTo>
                    <a:pt x="18" y="11"/>
                    <a:pt x="19" y="12"/>
                    <a:pt x="20" y="13"/>
                  </a:cubicBezTo>
                  <a:cubicBezTo>
                    <a:pt x="20" y="13"/>
                    <a:pt x="24" y="16"/>
                    <a:pt x="24" y="16"/>
                  </a:cubicBezTo>
                  <a:cubicBezTo>
                    <a:pt x="25" y="16"/>
                    <a:pt x="28" y="19"/>
                    <a:pt x="30" y="19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Freeform 1530"/>
            <p:cNvSpPr>
              <a:spLocks/>
            </p:cNvSpPr>
            <p:nvPr/>
          </p:nvSpPr>
          <p:spPr bwMode="auto">
            <a:xfrm>
              <a:off x="3661" y="2044"/>
              <a:ext cx="24" cy="28"/>
            </a:xfrm>
            <a:custGeom>
              <a:avLst/>
              <a:gdLst>
                <a:gd name="T0" fmla="*/ 38 w 14"/>
                <a:gd name="T1" fmla="*/ 49 h 16"/>
                <a:gd name="T2" fmla="*/ 29 w 14"/>
                <a:gd name="T3" fmla="*/ 33 h 16"/>
                <a:gd name="T4" fmla="*/ 26 w 14"/>
                <a:gd name="T5" fmla="*/ 30 h 16"/>
                <a:gd name="T6" fmla="*/ 24 w 14"/>
                <a:gd name="T7" fmla="*/ 24 h 16"/>
                <a:gd name="T8" fmla="*/ 21 w 14"/>
                <a:gd name="T9" fmla="*/ 21 h 16"/>
                <a:gd name="T10" fmla="*/ 15 w 14"/>
                <a:gd name="T11" fmla="*/ 12 h 16"/>
                <a:gd name="T12" fmla="*/ 12 w 14"/>
                <a:gd name="T13" fmla="*/ 7 h 16"/>
                <a:gd name="T14" fmla="*/ 9 w 14"/>
                <a:gd name="T15" fmla="*/ 4 h 16"/>
                <a:gd name="T16" fmla="*/ 5 w 14"/>
                <a:gd name="T17" fmla="*/ 0 h 16"/>
                <a:gd name="T18" fmla="*/ 3 w 14"/>
                <a:gd name="T19" fmla="*/ 0 h 16"/>
                <a:gd name="T20" fmla="*/ 0 w 14"/>
                <a:gd name="T21" fmla="*/ 0 h 16"/>
                <a:gd name="T22" fmla="*/ 0 w 14"/>
                <a:gd name="T23" fmla="*/ 0 h 16"/>
                <a:gd name="T24" fmla="*/ 3 w 14"/>
                <a:gd name="T25" fmla="*/ 0 h 16"/>
                <a:gd name="T26" fmla="*/ 9 w 14"/>
                <a:gd name="T27" fmla="*/ 4 h 16"/>
                <a:gd name="T28" fmla="*/ 15 w 14"/>
                <a:gd name="T29" fmla="*/ 7 h 16"/>
                <a:gd name="T30" fmla="*/ 17 w 14"/>
                <a:gd name="T31" fmla="*/ 9 h 16"/>
                <a:gd name="T32" fmla="*/ 17 w 14"/>
                <a:gd name="T33" fmla="*/ 12 h 16"/>
                <a:gd name="T34" fmla="*/ 21 w 14"/>
                <a:gd name="T35" fmla="*/ 16 h 16"/>
                <a:gd name="T36" fmla="*/ 21 w 14"/>
                <a:gd name="T37" fmla="*/ 16 h 16"/>
                <a:gd name="T38" fmla="*/ 21 w 14"/>
                <a:gd name="T39" fmla="*/ 17 h 16"/>
                <a:gd name="T40" fmla="*/ 21 w 14"/>
                <a:gd name="T41" fmla="*/ 17 h 16"/>
                <a:gd name="T42" fmla="*/ 21 w 14"/>
                <a:gd name="T43" fmla="*/ 21 h 16"/>
                <a:gd name="T44" fmla="*/ 21 w 14"/>
                <a:gd name="T45" fmla="*/ 21 h 16"/>
                <a:gd name="T46" fmla="*/ 21 w 14"/>
                <a:gd name="T47" fmla="*/ 24 h 16"/>
                <a:gd name="T48" fmla="*/ 21 w 14"/>
                <a:gd name="T49" fmla="*/ 24 h 16"/>
                <a:gd name="T50" fmla="*/ 21 w 14"/>
                <a:gd name="T51" fmla="*/ 28 h 16"/>
                <a:gd name="T52" fmla="*/ 24 w 14"/>
                <a:gd name="T53" fmla="*/ 28 h 16"/>
                <a:gd name="T54" fmla="*/ 24 w 14"/>
                <a:gd name="T55" fmla="*/ 28 h 16"/>
                <a:gd name="T56" fmla="*/ 24 w 14"/>
                <a:gd name="T57" fmla="*/ 30 h 16"/>
                <a:gd name="T58" fmla="*/ 26 w 14"/>
                <a:gd name="T59" fmla="*/ 33 h 16"/>
                <a:gd name="T60" fmla="*/ 29 w 14"/>
                <a:gd name="T61" fmla="*/ 33 h 16"/>
                <a:gd name="T62" fmla="*/ 33 w 14"/>
                <a:gd name="T63" fmla="*/ 37 h 16"/>
                <a:gd name="T64" fmla="*/ 36 w 14"/>
                <a:gd name="T65" fmla="*/ 40 h 16"/>
                <a:gd name="T66" fmla="*/ 36 w 14"/>
                <a:gd name="T67" fmla="*/ 40 h 16"/>
                <a:gd name="T68" fmla="*/ 36 w 14"/>
                <a:gd name="T69" fmla="*/ 40 h 16"/>
                <a:gd name="T70" fmla="*/ 38 w 14"/>
                <a:gd name="T71" fmla="*/ 40 h 16"/>
                <a:gd name="T72" fmla="*/ 38 w 14"/>
                <a:gd name="T73" fmla="*/ 49 h 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"/>
                <a:gd name="T112" fmla="*/ 0 h 16"/>
                <a:gd name="T113" fmla="*/ 14 w 14"/>
                <a:gd name="T114" fmla="*/ 16 h 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" h="16">
                  <a:moveTo>
                    <a:pt x="13" y="16"/>
                  </a:moveTo>
                  <a:cubicBezTo>
                    <a:pt x="12" y="14"/>
                    <a:pt x="11" y="13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8"/>
                    <a:pt x="8" y="8"/>
                  </a:cubicBezTo>
                  <a:cubicBezTo>
                    <a:pt x="8" y="8"/>
                    <a:pt x="7" y="8"/>
                    <a:pt x="7" y="7"/>
                  </a:cubicBezTo>
                  <a:cubicBezTo>
                    <a:pt x="7" y="6"/>
                    <a:pt x="5" y="5"/>
                    <a:pt x="5" y="4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4" y="2"/>
                    <a:pt x="3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4" y="2"/>
                    <a:pt x="5" y="2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lnTo>
                    <a:pt x="7" y="5"/>
                  </a:lnTo>
                  <a:cubicBezTo>
                    <a:pt x="7" y="5"/>
                    <a:pt x="7" y="5"/>
                    <a:pt x="7" y="5"/>
                  </a:cubicBezTo>
                  <a:lnTo>
                    <a:pt x="7" y="6"/>
                  </a:lnTo>
                  <a:cubicBezTo>
                    <a:pt x="7" y="6"/>
                    <a:pt x="7" y="6"/>
                    <a:pt x="7" y="6"/>
                  </a:cubicBezTo>
                  <a:lnTo>
                    <a:pt x="7" y="7"/>
                  </a:lnTo>
                  <a:cubicBezTo>
                    <a:pt x="7" y="7"/>
                    <a:pt x="7" y="7"/>
                    <a:pt x="7" y="7"/>
                  </a:cubicBezTo>
                  <a:lnTo>
                    <a:pt x="7" y="8"/>
                  </a:lnTo>
                  <a:cubicBezTo>
                    <a:pt x="7" y="8"/>
                    <a:pt x="7" y="8"/>
                    <a:pt x="7" y="8"/>
                  </a:cubicBezTo>
                  <a:lnTo>
                    <a:pt x="7" y="9"/>
                  </a:ln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1"/>
                    <a:pt x="11" y="12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3" y="13"/>
                  </a:lnTo>
                  <a:cubicBezTo>
                    <a:pt x="13" y="13"/>
                    <a:pt x="14" y="14"/>
                    <a:pt x="13" y="16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2" name="Freeform 1531"/>
            <p:cNvSpPr>
              <a:spLocks/>
            </p:cNvSpPr>
            <p:nvPr/>
          </p:nvSpPr>
          <p:spPr bwMode="auto">
            <a:xfrm>
              <a:off x="3671" y="2209"/>
              <a:ext cx="94" cy="92"/>
            </a:xfrm>
            <a:custGeom>
              <a:avLst/>
              <a:gdLst>
                <a:gd name="T0" fmla="*/ 36 w 55"/>
                <a:gd name="T1" fmla="*/ 142 h 53"/>
                <a:gd name="T2" fmla="*/ 17 w 55"/>
                <a:gd name="T3" fmla="*/ 160 h 53"/>
                <a:gd name="T4" fmla="*/ 5 w 55"/>
                <a:gd name="T5" fmla="*/ 154 h 53"/>
                <a:gd name="T6" fmla="*/ 0 w 55"/>
                <a:gd name="T7" fmla="*/ 130 h 53"/>
                <a:gd name="T8" fmla="*/ 12 w 55"/>
                <a:gd name="T9" fmla="*/ 87 h 53"/>
                <a:gd name="T10" fmla="*/ 41 w 55"/>
                <a:gd name="T11" fmla="*/ 45 h 53"/>
                <a:gd name="T12" fmla="*/ 116 w 55"/>
                <a:gd name="T13" fmla="*/ 0 h 53"/>
                <a:gd name="T14" fmla="*/ 161 w 55"/>
                <a:gd name="T15" fmla="*/ 9 h 53"/>
                <a:gd name="T16" fmla="*/ 125 w 55"/>
                <a:gd name="T17" fmla="*/ 24 h 53"/>
                <a:gd name="T18" fmla="*/ 73 w 55"/>
                <a:gd name="T19" fmla="*/ 61 h 53"/>
                <a:gd name="T20" fmla="*/ 46 w 55"/>
                <a:gd name="T21" fmla="*/ 90 h 53"/>
                <a:gd name="T22" fmla="*/ 36 w 55"/>
                <a:gd name="T23" fmla="*/ 142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53"/>
                <a:gd name="T38" fmla="*/ 55 w 55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53">
                  <a:moveTo>
                    <a:pt x="12" y="47"/>
                  </a:moveTo>
                  <a:lnTo>
                    <a:pt x="6" y="53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4" y="29"/>
                  </a:lnTo>
                  <a:lnTo>
                    <a:pt x="14" y="15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43" y="8"/>
                  </a:lnTo>
                  <a:lnTo>
                    <a:pt x="25" y="20"/>
                  </a:lnTo>
                  <a:lnTo>
                    <a:pt x="16" y="30"/>
                  </a:lnTo>
                  <a:lnTo>
                    <a:pt x="12" y="4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3" name="Freeform 1532"/>
            <p:cNvSpPr>
              <a:spLocks/>
            </p:cNvSpPr>
            <p:nvPr/>
          </p:nvSpPr>
          <p:spPr bwMode="auto">
            <a:xfrm>
              <a:off x="3707" y="2233"/>
              <a:ext cx="46" cy="63"/>
            </a:xfrm>
            <a:custGeom>
              <a:avLst/>
              <a:gdLst>
                <a:gd name="T0" fmla="*/ 0 w 27"/>
                <a:gd name="T1" fmla="*/ 70 h 36"/>
                <a:gd name="T2" fmla="*/ 29 w 27"/>
                <a:gd name="T3" fmla="*/ 49 h 36"/>
                <a:gd name="T4" fmla="*/ 26 w 27"/>
                <a:gd name="T5" fmla="*/ 24 h 36"/>
                <a:gd name="T6" fmla="*/ 49 w 27"/>
                <a:gd name="T7" fmla="*/ 9 h 36"/>
                <a:gd name="T8" fmla="*/ 78 w 27"/>
                <a:gd name="T9" fmla="*/ 0 h 36"/>
                <a:gd name="T10" fmla="*/ 78 w 27"/>
                <a:gd name="T11" fmla="*/ 45 h 36"/>
                <a:gd name="T12" fmla="*/ 58 w 27"/>
                <a:gd name="T13" fmla="*/ 79 h 36"/>
                <a:gd name="T14" fmla="*/ 15 w 27"/>
                <a:gd name="T15" fmla="*/ 110 h 36"/>
                <a:gd name="T16" fmla="*/ 0 w 27"/>
                <a:gd name="T17" fmla="*/ 7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6"/>
                <a:gd name="T29" fmla="*/ 27 w 27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6">
                  <a:moveTo>
                    <a:pt x="0" y="23"/>
                  </a:moveTo>
                  <a:lnTo>
                    <a:pt x="10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7" y="0"/>
                  </a:lnTo>
                  <a:lnTo>
                    <a:pt x="27" y="15"/>
                  </a:lnTo>
                  <a:lnTo>
                    <a:pt x="20" y="26"/>
                  </a:lnTo>
                  <a:lnTo>
                    <a:pt x="5" y="36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4" name="Freeform 1533"/>
            <p:cNvSpPr>
              <a:spLocks/>
            </p:cNvSpPr>
            <p:nvPr/>
          </p:nvSpPr>
          <p:spPr bwMode="auto">
            <a:xfrm>
              <a:off x="3685" y="2216"/>
              <a:ext cx="100" cy="115"/>
            </a:xfrm>
            <a:custGeom>
              <a:avLst/>
              <a:gdLst>
                <a:gd name="T0" fmla="*/ 117 w 59"/>
                <a:gd name="T1" fmla="*/ 115 h 66"/>
                <a:gd name="T2" fmla="*/ 132 w 59"/>
                <a:gd name="T3" fmla="*/ 70 h 66"/>
                <a:gd name="T4" fmla="*/ 127 w 59"/>
                <a:gd name="T5" fmla="*/ 17 h 66"/>
                <a:gd name="T6" fmla="*/ 153 w 59"/>
                <a:gd name="T7" fmla="*/ 0 h 66"/>
                <a:gd name="T8" fmla="*/ 169 w 59"/>
                <a:gd name="T9" fmla="*/ 33 h 66"/>
                <a:gd name="T10" fmla="*/ 164 w 59"/>
                <a:gd name="T11" fmla="*/ 89 h 66"/>
                <a:gd name="T12" fmla="*/ 137 w 59"/>
                <a:gd name="T13" fmla="*/ 143 h 66"/>
                <a:gd name="T14" fmla="*/ 80 w 59"/>
                <a:gd name="T15" fmla="*/ 172 h 66"/>
                <a:gd name="T16" fmla="*/ 12 w 59"/>
                <a:gd name="T17" fmla="*/ 200 h 66"/>
                <a:gd name="T18" fmla="*/ 0 w 59"/>
                <a:gd name="T19" fmla="*/ 167 h 66"/>
                <a:gd name="T20" fmla="*/ 24 w 59"/>
                <a:gd name="T21" fmla="*/ 136 h 66"/>
                <a:gd name="T22" fmla="*/ 41 w 59"/>
                <a:gd name="T23" fmla="*/ 159 h 66"/>
                <a:gd name="T24" fmla="*/ 75 w 59"/>
                <a:gd name="T25" fmla="*/ 146 h 66"/>
                <a:gd name="T26" fmla="*/ 117 w 59"/>
                <a:gd name="T27" fmla="*/ 115 h 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"/>
                <a:gd name="T43" fmla="*/ 0 h 66"/>
                <a:gd name="T44" fmla="*/ 59 w 59"/>
                <a:gd name="T45" fmla="*/ 66 h 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" h="66">
                  <a:moveTo>
                    <a:pt x="41" y="38"/>
                  </a:moveTo>
                  <a:lnTo>
                    <a:pt x="46" y="23"/>
                  </a:lnTo>
                  <a:lnTo>
                    <a:pt x="44" y="6"/>
                  </a:lnTo>
                  <a:lnTo>
                    <a:pt x="53" y="0"/>
                  </a:lnTo>
                  <a:lnTo>
                    <a:pt x="59" y="11"/>
                  </a:lnTo>
                  <a:lnTo>
                    <a:pt x="57" y="29"/>
                  </a:lnTo>
                  <a:lnTo>
                    <a:pt x="48" y="47"/>
                  </a:lnTo>
                  <a:lnTo>
                    <a:pt x="28" y="57"/>
                  </a:lnTo>
                  <a:lnTo>
                    <a:pt x="4" y="66"/>
                  </a:lnTo>
                  <a:lnTo>
                    <a:pt x="0" y="55"/>
                  </a:lnTo>
                  <a:lnTo>
                    <a:pt x="8" y="45"/>
                  </a:lnTo>
                  <a:lnTo>
                    <a:pt x="14" y="52"/>
                  </a:lnTo>
                  <a:lnTo>
                    <a:pt x="26" y="48"/>
                  </a:lnTo>
                  <a:lnTo>
                    <a:pt x="41" y="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5" name="Freeform 1534"/>
            <p:cNvSpPr>
              <a:spLocks/>
            </p:cNvSpPr>
            <p:nvPr/>
          </p:nvSpPr>
          <p:spPr bwMode="auto">
            <a:xfrm>
              <a:off x="3717" y="2164"/>
              <a:ext cx="97" cy="85"/>
            </a:xfrm>
            <a:custGeom>
              <a:avLst/>
              <a:gdLst>
                <a:gd name="T0" fmla="*/ 0 w 57"/>
                <a:gd name="T1" fmla="*/ 85 h 49"/>
                <a:gd name="T2" fmla="*/ 34 w 57"/>
                <a:gd name="T3" fmla="*/ 61 h 49"/>
                <a:gd name="T4" fmla="*/ 63 w 57"/>
                <a:gd name="T5" fmla="*/ 57 h 49"/>
                <a:gd name="T6" fmla="*/ 83 w 57"/>
                <a:gd name="T7" fmla="*/ 73 h 49"/>
                <a:gd name="T8" fmla="*/ 102 w 57"/>
                <a:gd name="T9" fmla="*/ 85 h 49"/>
                <a:gd name="T10" fmla="*/ 119 w 57"/>
                <a:gd name="T11" fmla="*/ 85 h 49"/>
                <a:gd name="T12" fmla="*/ 133 w 57"/>
                <a:gd name="T13" fmla="*/ 102 h 49"/>
                <a:gd name="T14" fmla="*/ 140 w 57"/>
                <a:gd name="T15" fmla="*/ 147 h 49"/>
                <a:gd name="T16" fmla="*/ 153 w 57"/>
                <a:gd name="T17" fmla="*/ 114 h 49"/>
                <a:gd name="T18" fmla="*/ 148 w 57"/>
                <a:gd name="T19" fmla="*/ 57 h 49"/>
                <a:gd name="T20" fmla="*/ 141 w 57"/>
                <a:gd name="T21" fmla="*/ 28 h 49"/>
                <a:gd name="T22" fmla="*/ 104 w 57"/>
                <a:gd name="T23" fmla="*/ 12 h 49"/>
                <a:gd name="T24" fmla="*/ 63 w 57"/>
                <a:gd name="T25" fmla="*/ 17 h 49"/>
                <a:gd name="T26" fmla="*/ 0 w 57"/>
                <a:gd name="T27" fmla="*/ 85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49"/>
                <a:gd name="T44" fmla="*/ 57 w 57"/>
                <a:gd name="T45" fmla="*/ 49 h 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49">
                  <a:moveTo>
                    <a:pt x="0" y="28"/>
                  </a:moveTo>
                  <a:cubicBezTo>
                    <a:pt x="0" y="28"/>
                    <a:pt x="8" y="22"/>
                    <a:pt x="12" y="20"/>
                  </a:cubicBezTo>
                  <a:cubicBezTo>
                    <a:pt x="17" y="18"/>
                    <a:pt x="22" y="19"/>
                    <a:pt x="22" y="19"/>
                  </a:cubicBezTo>
                  <a:lnTo>
                    <a:pt x="29" y="24"/>
                  </a:lnTo>
                  <a:lnTo>
                    <a:pt x="35" y="28"/>
                  </a:lnTo>
                  <a:lnTo>
                    <a:pt x="41" y="28"/>
                  </a:lnTo>
                  <a:cubicBezTo>
                    <a:pt x="41" y="28"/>
                    <a:pt x="46" y="29"/>
                    <a:pt x="46" y="34"/>
                  </a:cubicBezTo>
                  <a:cubicBezTo>
                    <a:pt x="47" y="40"/>
                    <a:pt x="48" y="49"/>
                    <a:pt x="48" y="49"/>
                  </a:cubicBezTo>
                  <a:cubicBezTo>
                    <a:pt x="48" y="49"/>
                    <a:pt x="54" y="46"/>
                    <a:pt x="53" y="38"/>
                  </a:cubicBezTo>
                  <a:cubicBezTo>
                    <a:pt x="52" y="30"/>
                    <a:pt x="51" y="19"/>
                    <a:pt x="51" y="19"/>
                  </a:cubicBezTo>
                  <a:cubicBezTo>
                    <a:pt x="51" y="19"/>
                    <a:pt x="57" y="12"/>
                    <a:pt x="49" y="9"/>
                  </a:cubicBezTo>
                  <a:cubicBezTo>
                    <a:pt x="40" y="7"/>
                    <a:pt x="40" y="9"/>
                    <a:pt x="36" y="4"/>
                  </a:cubicBezTo>
                  <a:cubicBezTo>
                    <a:pt x="32" y="0"/>
                    <a:pt x="31" y="0"/>
                    <a:pt x="22" y="6"/>
                  </a:cubicBezTo>
                  <a:cubicBezTo>
                    <a:pt x="13" y="11"/>
                    <a:pt x="0" y="28"/>
                    <a:pt x="0" y="28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Freeform 1535"/>
            <p:cNvSpPr>
              <a:spLocks/>
            </p:cNvSpPr>
            <p:nvPr/>
          </p:nvSpPr>
          <p:spPr bwMode="auto">
            <a:xfrm>
              <a:off x="3671" y="2280"/>
              <a:ext cx="109" cy="87"/>
            </a:xfrm>
            <a:custGeom>
              <a:avLst/>
              <a:gdLst>
                <a:gd name="T0" fmla="*/ 0 w 64"/>
                <a:gd name="T1" fmla="*/ 99 h 50"/>
                <a:gd name="T2" fmla="*/ 3 w 64"/>
                <a:gd name="T3" fmla="*/ 134 h 50"/>
                <a:gd name="T4" fmla="*/ 26 w 64"/>
                <a:gd name="T5" fmla="*/ 148 h 50"/>
                <a:gd name="T6" fmla="*/ 55 w 64"/>
                <a:gd name="T7" fmla="*/ 143 h 50"/>
                <a:gd name="T8" fmla="*/ 107 w 64"/>
                <a:gd name="T9" fmla="*/ 115 h 50"/>
                <a:gd name="T10" fmla="*/ 152 w 64"/>
                <a:gd name="T11" fmla="*/ 87 h 50"/>
                <a:gd name="T12" fmla="*/ 182 w 64"/>
                <a:gd name="T13" fmla="*/ 40 h 50"/>
                <a:gd name="T14" fmla="*/ 186 w 64"/>
                <a:gd name="T15" fmla="*/ 0 h 50"/>
                <a:gd name="T16" fmla="*/ 162 w 64"/>
                <a:gd name="T17" fmla="*/ 42 h 50"/>
                <a:gd name="T18" fmla="*/ 128 w 64"/>
                <a:gd name="T19" fmla="*/ 64 h 50"/>
                <a:gd name="T20" fmla="*/ 90 w 64"/>
                <a:gd name="T21" fmla="*/ 85 h 50"/>
                <a:gd name="T22" fmla="*/ 44 w 64"/>
                <a:gd name="T23" fmla="*/ 97 h 50"/>
                <a:gd name="T24" fmla="*/ 0 w 64"/>
                <a:gd name="T25" fmla="*/ 99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50"/>
                <a:gd name="T41" fmla="*/ 64 w 64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50">
                  <a:moveTo>
                    <a:pt x="0" y="33"/>
                  </a:moveTo>
                  <a:lnTo>
                    <a:pt x="1" y="44"/>
                  </a:lnTo>
                  <a:lnTo>
                    <a:pt x="9" y="49"/>
                  </a:lnTo>
                  <a:cubicBezTo>
                    <a:pt x="9" y="49"/>
                    <a:pt x="13" y="50"/>
                    <a:pt x="19" y="47"/>
                  </a:cubicBezTo>
                  <a:cubicBezTo>
                    <a:pt x="24" y="45"/>
                    <a:pt x="31" y="42"/>
                    <a:pt x="37" y="38"/>
                  </a:cubicBezTo>
                  <a:cubicBezTo>
                    <a:pt x="44" y="35"/>
                    <a:pt x="48" y="38"/>
                    <a:pt x="52" y="29"/>
                  </a:cubicBezTo>
                  <a:cubicBezTo>
                    <a:pt x="57" y="20"/>
                    <a:pt x="62" y="19"/>
                    <a:pt x="63" y="13"/>
                  </a:cubicBezTo>
                  <a:cubicBezTo>
                    <a:pt x="64" y="6"/>
                    <a:pt x="64" y="0"/>
                    <a:pt x="64" y="0"/>
                  </a:cubicBezTo>
                  <a:lnTo>
                    <a:pt x="56" y="14"/>
                  </a:lnTo>
                  <a:cubicBezTo>
                    <a:pt x="56" y="14"/>
                    <a:pt x="51" y="17"/>
                    <a:pt x="44" y="21"/>
                  </a:cubicBezTo>
                  <a:cubicBezTo>
                    <a:pt x="37" y="26"/>
                    <a:pt x="31" y="28"/>
                    <a:pt x="31" y="28"/>
                  </a:cubicBezTo>
                  <a:lnTo>
                    <a:pt x="15" y="32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7" name="Freeform 1536"/>
            <p:cNvSpPr>
              <a:spLocks/>
            </p:cNvSpPr>
            <p:nvPr/>
          </p:nvSpPr>
          <p:spPr bwMode="auto">
            <a:xfrm>
              <a:off x="3729" y="2176"/>
              <a:ext cx="109" cy="184"/>
            </a:xfrm>
            <a:custGeom>
              <a:avLst/>
              <a:gdLst>
                <a:gd name="T0" fmla="*/ 0 w 64"/>
                <a:gd name="T1" fmla="*/ 319 h 106"/>
                <a:gd name="T2" fmla="*/ 41 w 64"/>
                <a:gd name="T3" fmla="*/ 299 h 106"/>
                <a:gd name="T4" fmla="*/ 75 w 64"/>
                <a:gd name="T5" fmla="*/ 253 h 106"/>
                <a:gd name="T6" fmla="*/ 94 w 64"/>
                <a:gd name="T7" fmla="*/ 214 h 106"/>
                <a:gd name="T8" fmla="*/ 111 w 64"/>
                <a:gd name="T9" fmla="*/ 163 h 106"/>
                <a:gd name="T10" fmla="*/ 133 w 64"/>
                <a:gd name="T11" fmla="*/ 127 h 106"/>
                <a:gd name="T12" fmla="*/ 153 w 64"/>
                <a:gd name="T13" fmla="*/ 78 h 106"/>
                <a:gd name="T14" fmla="*/ 153 w 64"/>
                <a:gd name="T15" fmla="*/ 36 h 106"/>
                <a:gd name="T16" fmla="*/ 174 w 64"/>
                <a:gd name="T17" fmla="*/ 33 h 106"/>
                <a:gd name="T18" fmla="*/ 182 w 64"/>
                <a:gd name="T19" fmla="*/ 99 h 106"/>
                <a:gd name="T20" fmla="*/ 186 w 64"/>
                <a:gd name="T21" fmla="*/ 154 h 106"/>
                <a:gd name="T22" fmla="*/ 162 w 64"/>
                <a:gd name="T23" fmla="*/ 196 h 106"/>
                <a:gd name="T24" fmla="*/ 128 w 64"/>
                <a:gd name="T25" fmla="*/ 234 h 106"/>
                <a:gd name="T26" fmla="*/ 87 w 64"/>
                <a:gd name="T27" fmla="*/ 290 h 106"/>
                <a:gd name="T28" fmla="*/ 63 w 64"/>
                <a:gd name="T29" fmla="*/ 316 h 106"/>
                <a:gd name="T30" fmla="*/ 0 w 64"/>
                <a:gd name="T31" fmla="*/ 319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106"/>
                <a:gd name="T50" fmla="*/ 64 w 64"/>
                <a:gd name="T51" fmla="*/ 106 h 1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106">
                  <a:moveTo>
                    <a:pt x="0" y="106"/>
                  </a:moveTo>
                  <a:cubicBezTo>
                    <a:pt x="5" y="104"/>
                    <a:pt x="14" y="99"/>
                    <a:pt x="14" y="99"/>
                  </a:cubicBezTo>
                  <a:lnTo>
                    <a:pt x="26" y="84"/>
                  </a:lnTo>
                  <a:lnTo>
                    <a:pt x="32" y="71"/>
                  </a:lnTo>
                  <a:lnTo>
                    <a:pt x="38" y="54"/>
                  </a:lnTo>
                  <a:lnTo>
                    <a:pt x="46" y="42"/>
                  </a:lnTo>
                  <a:cubicBezTo>
                    <a:pt x="46" y="42"/>
                    <a:pt x="53" y="32"/>
                    <a:pt x="53" y="26"/>
                  </a:cubicBezTo>
                  <a:cubicBezTo>
                    <a:pt x="54" y="20"/>
                    <a:pt x="53" y="12"/>
                    <a:pt x="53" y="12"/>
                  </a:cubicBezTo>
                  <a:cubicBezTo>
                    <a:pt x="53" y="12"/>
                    <a:pt x="58" y="0"/>
                    <a:pt x="60" y="11"/>
                  </a:cubicBezTo>
                  <a:cubicBezTo>
                    <a:pt x="62" y="21"/>
                    <a:pt x="63" y="27"/>
                    <a:pt x="63" y="33"/>
                  </a:cubicBezTo>
                  <a:cubicBezTo>
                    <a:pt x="64" y="40"/>
                    <a:pt x="64" y="51"/>
                    <a:pt x="64" y="51"/>
                  </a:cubicBezTo>
                  <a:lnTo>
                    <a:pt x="56" y="65"/>
                  </a:lnTo>
                  <a:lnTo>
                    <a:pt x="44" y="78"/>
                  </a:lnTo>
                  <a:lnTo>
                    <a:pt x="30" y="96"/>
                  </a:lnTo>
                  <a:lnTo>
                    <a:pt x="22" y="105"/>
                  </a:lnTo>
                  <a:lnTo>
                    <a:pt x="0" y="10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8" name="Freeform 1537"/>
            <p:cNvSpPr>
              <a:spLocks/>
            </p:cNvSpPr>
            <p:nvPr/>
          </p:nvSpPr>
          <p:spPr bwMode="auto">
            <a:xfrm>
              <a:off x="3639" y="2350"/>
              <a:ext cx="92" cy="66"/>
            </a:xfrm>
            <a:custGeom>
              <a:avLst/>
              <a:gdLst>
                <a:gd name="T0" fmla="*/ 157 w 54"/>
                <a:gd name="T1" fmla="*/ 52 h 38"/>
                <a:gd name="T2" fmla="*/ 128 w 54"/>
                <a:gd name="T3" fmla="*/ 69 h 38"/>
                <a:gd name="T4" fmla="*/ 95 w 54"/>
                <a:gd name="T5" fmla="*/ 87 h 38"/>
                <a:gd name="T6" fmla="*/ 49 w 54"/>
                <a:gd name="T7" fmla="*/ 97 h 38"/>
                <a:gd name="T8" fmla="*/ 26 w 54"/>
                <a:gd name="T9" fmla="*/ 63 h 38"/>
                <a:gd name="T10" fmla="*/ 15 w 54"/>
                <a:gd name="T11" fmla="*/ 3 h 38"/>
                <a:gd name="T12" fmla="*/ 41 w 54"/>
                <a:gd name="T13" fmla="*/ 24 h 38"/>
                <a:gd name="T14" fmla="*/ 70 w 54"/>
                <a:gd name="T15" fmla="*/ 36 h 38"/>
                <a:gd name="T16" fmla="*/ 99 w 54"/>
                <a:gd name="T17" fmla="*/ 36 h 38"/>
                <a:gd name="T18" fmla="*/ 145 w 54"/>
                <a:gd name="T19" fmla="*/ 33 h 38"/>
                <a:gd name="T20" fmla="*/ 157 w 54"/>
                <a:gd name="T21" fmla="*/ 52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38"/>
                <a:gd name="T35" fmla="*/ 54 w 54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38">
                  <a:moveTo>
                    <a:pt x="54" y="17"/>
                  </a:moveTo>
                  <a:cubicBezTo>
                    <a:pt x="54" y="17"/>
                    <a:pt x="49" y="21"/>
                    <a:pt x="44" y="23"/>
                  </a:cubicBezTo>
                  <a:cubicBezTo>
                    <a:pt x="39" y="26"/>
                    <a:pt x="40" y="29"/>
                    <a:pt x="33" y="29"/>
                  </a:cubicBezTo>
                  <a:cubicBezTo>
                    <a:pt x="27" y="29"/>
                    <a:pt x="22" y="38"/>
                    <a:pt x="17" y="32"/>
                  </a:cubicBezTo>
                  <a:cubicBezTo>
                    <a:pt x="12" y="26"/>
                    <a:pt x="11" y="26"/>
                    <a:pt x="9" y="21"/>
                  </a:cubicBezTo>
                  <a:cubicBezTo>
                    <a:pt x="7" y="16"/>
                    <a:pt x="0" y="0"/>
                    <a:pt x="5" y="1"/>
                  </a:cubicBezTo>
                  <a:cubicBezTo>
                    <a:pt x="11" y="1"/>
                    <a:pt x="14" y="8"/>
                    <a:pt x="14" y="8"/>
                  </a:cubicBezTo>
                  <a:lnTo>
                    <a:pt x="24" y="12"/>
                  </a:lnTo>
                  <a:cubicBezTo>
                    <a:pt x="24" y="12"/>
                    <a:pt x="25" y="13"/>
                    <a:pt x="34" y="12"/>
                  </a:cubicBezTo>
                  <a:cubicBezTo>
                    <a:pt x="44" y="11"/>
                    <a:pt x="50" y="11"/>
                    <a:pt x="50" y="11"/>
                  </a:cubicBezTo>
                  <a:lnTo>
                    <a:pt x="54" y="1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Freeform 1538"/>
            <p:cNvSpPr>
              <a:spLocks/>
            </p:cNvSpPr>
            <p:nvPr/>
          </p:nvSpPr>
          <p:spPr bwMode="auto">
            <a:xfrm>
              <a:off x="3644" y="2134"/>
              <a:ext cx="169" cy="111"/>
            </a:xfrm>
            <a:custGeom>
              <a:avLst/>
              <a:gdLst>
                <a:gd name="T0" fmla="*/ 3 w 99"/>
                <a:gd name="T1" fmla="*/ 193 h 64"/>
                <a:gd name="T2" fmla="*/ 50 w 99"/>
                <a:gd name="T3" fmla="*/ 147 h 64"/>
                <a:gd name="T4" fmla="*/ 99 w 99"/>
                <a:gd name="T5" fmla="*/ 114 h 64"/>
                <a:gd name="T6" fmla="*/ 145 w 99"/>
                <a:gd name="T7" fmla="*/ 85 h 64"/>
                <a:gd name="T8" fmla="*/ 166 w 99"/>
                <a:gd name="T9" fmla="*/ 69 h 64"/>
                <a:gd name="T10" fmla="*/ 189 w 99"/>
                <a:gd name="T11" fmla="*/ 54 h 64"/>
                <a:gd name="T12" fmla="*/ 230 w 99"/>
                <a:gd name="T13" fmla="*/ 36 h 64"/>
                <a:gd name="T14" fmla="*/ 265 w 99"/>
                <a:gd name="T15" fmla="*/ 42 h 64"/>
                <a:gd name="T16" fmla="*/ 263 w 99"/>
                <a:gd name="T17" fmla="*/ 9 h 64"/>
                <a:gd name="T18" fmla="*/ 236 w 99"/>
                <a:gd name="T19" fmla="*/ 16 h 64"/>
                <a:gd name="T20" fmla="*/ 203 w 99"/>
                <a:gd name="T21" fmla="*/ 5 h 64"/>
                <a:gd name="T22" fmla="*/ 166 w 99"/>
                <a:gd name="T23" fmla="*/ 16 h 64"/>
                <a:gd name="T24" fmla="*/ 125 w 99"/>
                <a:gd name="T25" fmla="*/ 33 h 64"/>
                <a:gd name="T26" fmla="*/ 82 w 99"/>
                <a:gd name="T27" fmla="*/ 61 h 64"/>
                <a:gd name="T28" fmla="*/ 55 w 99"/>
                <a:gd name="T29" fmla="*/ 82 h 64"/>
                <a:gd name="T30" fmla="*/ 0 w 99"/>
                <a:gd name="T31" fmla="*/ 160 h 64"/>
                <a:gd name="T32" fmla="*/ 3 w 99"/>
                <a:gd name="T33" fmla="*/ 193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"/>
                <a:gd name="T52" fmla="*/ 0 h 64"/>
                <a:gd name="T53" fmla="*/ 99 w 99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" h="64">
                  <a:moveTo>
                    <a:pt x="1" y="64"/>
                  </a:moveTo>
                  <a:lnTo>
                    <a:pt x="17" y="49"/>
                  </a:lnTo>
                  <a:lnTo>
                    <a:pt x="34" y="38"/>
                  </a:lnTo>
                  <a:lnTo>
                    <a:pt x="50" y="28"/>
                  </a:lnTo>
                  <a:lnTo>
                    <a:pt x="57" y="23"/>
                  </a:lnTo>
                  <a:cubicBezTo>
                    <a:pt x="57" y="23"/>
                    <a:pt x="59" y="21"/>
                    <a:pt x="65" y="18"/>
                  </a:cubicBezTo>
                  <a:cubicBezTo>
                    <a:pt x="70" y="15"/>
                    <a:pt x="72" y="13"/>
                    <a:pt x="79" y="12"/>
                  </a:cubicBezTo>
                  <a:cubicBezTo>
                    <a:pt x="86" y="12"/>
                    <a:pt x="84" y="12"/>
                    <a:pt x="91" y="14"/>
                  </a:cubicBezTo>
                  <a:cubicBezTo>
                    <a:pt x="99" y="17"/>
                    <a:pt x="90" y="3"/>
                    <a:pt x="90" y="3"/>
                  </a:cubicBezTo>
                  <a:lnTo>
                    <a:pt x="81" y="5"/>
                  </a:lnTo>
                  <a:cubicBezTo>
                    <a:pt x="81" y="5"/>
                    <a:pt x="77" y="0"/>
                    <a:pt x="70" y="2"/>
                  </a:cubicBezTo>
                  <a:cubicBezTo>
                    <a:pt x="64" y="4"/>
                    <a:pt x="57" y="5"/>
                    <a:pt x="57" y="5"/>
                  </a:cubicBezTo>
                  <a:lnTo>
                    <a:pt x="43" y="11"/>
                  </a:lnTo>
                  <a:lnTo>
                    <a:pt x="28" y="20"/>
                  </a:lnTo>
                  <a:cubicBezTo>
                    <a:pt x="28" y="20"/>
                    <a:pt x="25" y="19"/>
                    <a:pt x="19" y="27"/>
                  </a:cubicBezTo>
                  <a:cubicBezTo>
                    <a:pt x="13" y="34"/>
                    <a:pt x="0" y="53"/>
                    <a:pt x="0" y="53"/>
                  </a:cubicBezTo>
                  <a:lnTo>
                    <a:pt x="1" y="6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0" name="Freeform 1539"/>
            <p:cNvSpPr>
              <a:spLocks/>
            </p:cNvSpPr>
            <p:nvPr/>
          </p:nvSpPr>
          <p:spPr bwMode="auto">
            <a:xfrm>
              <a:off x="3596" y="2226"/>
              <a:ext cx="101" cy="120"/>
            </a:xfrm>
            <a:custGeom>
              <a:avLst/>
              <a:gdLst>
                <a:gd name="T0" fmla="*/ 173 w 59"/>
                <a:gd name="T1" fmla="*/ 0 h 69"/>
                <a:gd name="T2" fmla="*/ 140 w 59"/>
                <a:gd name="T3" fmla="*/ 40 h 69"/>
                <a:gd name="T4" fmla="*/ 128 w 59"/>
                <a:gd name="T5" fmla="*/ 73 h 69"/>
                <a:gd name="T6" fmla="*/ 116 w 59"/>
                <a:gd name="T7" fmla="*/ 127 h 69"/>
                <a:gd name="T8" fmla="*/ 120 w 59"/>
                <a:gd name="T9" fmla="*/ 172 h 69"/>
                <a:gd name="T10" fmla="*/ 123 w 59"/>
                <a:gd name="T11" fmla="*/ 193 h 69"/>
                <a:gd name="T12" fmla="*/ 99 w 59"/>
                <a:gd name="T13" fmla="*/ 203 h 69"/>
                <a:gd name="T14" fmla="*/ 53 w 59"/>
                <a:gd name="T15" fmla="*/ 209 h 69"/>
                <a:gd name="T16" fmla="*/ 24 w 59"/>
                <a:gd name="T17" fmla="*/ 203 h 69"/>
                <a:gd name="T18" fmla="*/ 5 w 59"/>
                <a:gd name="T19" fmla="*/ 191 h 69"/>
                <a:gd name="T20" fmla="*/ 0 w 59"/>
                <a:gd name="T21" fmla="*/ 144 h 69"/>
                <a:gd name="T22" fmla="*/ 17 w 59"/>
                <a:gd name="T23" fmla="*/ 110 h 69"/>
                <a:gd name="T24" fmla="*/ 65 w 59"/>
                <a:gd name="T25" fmla="*/ 64 h 69"/>
                <a:gd name="T26" fmla="*/ 96 w 59"/>
                <a:gd name="T27" fmla="*/ 28 h 69"/>
                <a:gd name="T28" fmla="*/ 127 w 59"/>
                <a:gd name="T29" fmla="*/ 9 h 69"/>
                <a:gd name="T30" fmla="*/ 173 w 59"/>
                <a:gd name="T31" fmla="*/ 0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"/>
                <a:gd name="T49" fmla="*/ 0 h 69"/>
                <a:gd name="T50" fmla="*/ 59 w 59"/>
                <a:gd name="T51" fmla="*/ 69 h 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" h="69">
                  <a:moveTo>
                    <a:pt x="59" y="0"/>
                  </a:moveTo>
                  <a:cubicBezTo>
                    <a:pt x="54" y="3"/>
                    <a:pt x="48" y="13"/>
                    <a:pt x="48" y="13"/>
                  </a:cubicBezTo>
                  <a:lnTo>
                    <a:pt x="44" y="24"/>
                  </a:lnTo>
                  <a:cubicBezTo>
                    <a:pt x="44" y="24"/>
                    <a:pt x="39" y="35"/>
                    <a:pt x="40" y="42"/>
                  </a:cubicBezTo>
                  <a:cubicBezTo>
                    <a:pt x="40" y="48"/>
                    <a:pt x="41" y="57"/>
                    <a:pt x="41" y="57"/>
                  </a:cubicBezTo>
                  <a:lnTo>
                    <a:pt x="42" y="64"/>
                  </a:lnTo>
                  <a:cubicBezTo>
                    <a:pt x="42" y="64"/>
                    <a:pt x="39" y="66"/>
                    <a:pt x="34" y="67"/>
                  </a:cubicBezTo>
                  <a:cubicBezTo>
                    <a:pt x="29" y="68"/>
                    <a:pt x="18" y="69"/>
                    <a:pt x="18" y="69"/>
                  </a:cubicBezTo>
                  <a:lnTo>
                    <a:pt x="8" y="67"/>
                  </a:lnTo>
                  <a:cubicBezTo>
                    <a:pt x="8" y="67"/>
                    <a:pt x="3" y="69"/>
                    <a:pt x="2" y="63"/>
                  </a:cubicBezTo>
                  <a:cubicBezTo>
                    <a:pt x="0" y="57"/>
                    <a:pt x="0" y="48"/>
                    <a:pt x="0" y="48"/>
                  </a:cubicBezTo>
                  <a:lnTo>
                    <a:pt x="6" y="36"/>
                  </a:lnTo>
                  <a:lnTo>
                    <a:pt x="22" y="21"/>
                  </a:lnTo>
                  <a:lnTo>
                    <a:pt x="33" y="9"/>
                  </a:lnTo>
                  <a:cubicBezTo>
                    <a:pt x="33" y="9"/>
                    <a:pt x="38" y="6"/>
                    <a:pt x="43" y="3"/>
                  </a:cubicBezTo>
                  <a:cubicBezTo>
                    <a:pt x="47" y="0"/>
                    <a:pt x="59" y="0"/>
                    <a:pt x="59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1" name="Freeform 1540"/>
            <p:cNvSpPr>
              <a:spLocks/>
            </p:cNvSpPr>
            <p:nvPr/>
          </p:nvSpPr>
          <p:spPr bwMode="auto">
            <a:xfrm>
              <a:off x="3811" y="2133"/>
              <a:ext cx="75" cy="126"/>
            </a:xfrm>
            <a:custGeom>
              <a:avLst/>
              <a:gdLst>
                <a:gd name="T0" fmla="*/ 17 w 44"/>
                <a:gd name="T1" fmla="*/ 41 h 73"/>
                <a:gd name="T2" fmla="*/ 70 w 44"/>
                <a:gd name="T3" fmla="*/ 12 h 73"/>
                <a:gd name="T4" fmla="*/ 104 w 44"/>
                <a:gd name="T5" fmla="*/ 45 h 73"/>
                <a:gd name="T6" fmla="*/ 124 w 44"/>
                <a:gd name="T7" fmla="*/ 102 h 73"/>
                <a:gd name="T8" fmla="*/ 128 w 44"/>
                <a:gd name="T9" fmla="*/ 152 h 73"/>
                <a:gd name="T10" fmla="*/ 119 w 44"/>
                <a:gd name="T11" fmla="*/ 167 h 73"/>
                <a:gd name="T12" fmla="*/ 90 w 44"/>
                <a:gd name="T13" fmla="*/ 202 h 73"/>
                <a:gd name="T14" fmla="*/ 73 w 44"/>
                <a:gd name="T15" fmla="*/ 181 h 73"/>
                <a:gd name="T16" fmla="*/ 70 w 44"/>
                <a:gd name="T17" fmla="*/ 143 h 73"/>
                <a:gd name="T18" fmla="*/ 65 w 44"/>
                <a:gd name="T19" fmla="*/ 107 h 73"/>
                <a:gd name="T20" fmla="*/ 32 w 44"/>
                <a:gd name="T21" fmla="*/ 74 h 73"/>
                <a:gd name="T22" fmla="*/ 0 w 44"/>
                <a:gd name="T23" fmla="*/ 74 h 73"/>
                <a:gd name="T24" fmla="*/ 17 w 44"/>
                <a:gd name="T25" fmla="*/ 41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73"/>
                <a:gd name="T41" fmla="*/ 44 w 44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73">
                  <a:moveTo>
                    <a:pt x="6" y="14"/>
                  </a:moveTo>
                  <a:cubicBezTo>
                    <a:pt x="14" y="9"/>
                    <a:pt x="19" y="0"/>
                    <a:pt x="24" y="4"/>
                  </a:cubicBezTo>
                  <a:cubicBezTo>
                    <a:pt x="29" y="8"/>
                    <a:pt x="33" y="6"/>
                    <a:pt x="36" y="15"/>
                  </a:cubicBezTo>
                  <a:cubicBezTo>
                    <a:pt x="39" y="24"/>
                    <a:pt x="42" y="28"/>
                    <a:pt x="43" y="34"/>
                  </a:cubicBezTo>
                  <a:cubicBezTo>
                    <a:pt x="43" y="39"/>
                    <a:pt x="44" y="51"/>
                    <a:pt x="44" y="51"/>
                  </a:cubicBezTo>
                  <a:lnTo>
                    <a:pt x="41" y="56"/>
                  </a:lnTo>
                  <a:cubicBezTo>
                    <a:pt x="41" y="56"/>
                    <a:pt x="39" y="63"/>
                    <a:pt x="31" y="68"/>
                  </a:cubicBezTo>
                  <a:cubicBezTo>
                    <a:pt x="24" y="73"/>
                    <a:pt x="26" y="63"/>
                    <a:pt x="25" y="61"/>
                  </a:cubicBezTo>
                  <a:lnTo>
                    <a:pt x="24" y="48"/>
                  </a:lnTo>
                  <a:lnTo>
                    <a:pt x="22" y="36"/>
                  </a:lnTo>
                  <a:lnTo>
                    <a:pt x="11" y="25"/>
                  </a:lnTo>
                  <a:lnTo>
                    <a:pt x="0" y="25"/>
                  </a:lnTo>
                  <a:lnTo>
                    <a:pt x="6" y="1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2" name="Freeform 1541"/>
            <p:cNvSpPr>
              <a:spLocks/>
            </p:cNvSpPr>
            <p:nvPr/>
          </p:nvSpPr>
          <p:spPr bwMode="auto">
            <a:xfrm>
              <a:off x="3591" y="2362"/>
              <a:ext cx="60" cy="64"/>
            </a:xfrm>
            <a:custGeom>
              <a:avLst/>
              <a:gdLst>
                <a:gd name="T0" fmla="*/ 70 w 35"/>
                <a:gd name="T1" fmla="*/ 0 h 37"/>
                <a:gd name="T2" fmla="*/ 79 w 35"/>
                <a:gd name="T3" fmla="*/ 29 h 37"/>
                <a:gd name="T4" fmla="*/ 91 w 35"/>
                <a:gd name="T5" fmla="*/ 73 h 37"/>
                <a:gd name="T6" fmla="*/ 79 w 35"/>
                <a:gd name="T7" fmla="*/ 107 h 37"/>
                <a:gd name="T8" fmla="*/ 41 w 35"/>
                <a:gd name="T9" fmla="*/ 107 h 37"/>
                <a:gd name="T10" fmla="*/ 9 w 35"/>
                <a:gd name="T11" fmla="*/ 81 h 37"/>
                <a:gd name="T12" fmla="*/ 70 w 35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7"/>
                <a:gd name="T23" fmla="*/ 35 w 35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7">
                  <a:moveTo>
                    <a:pt x="24" y="0"/>
                  </a:moveTo>
                  <a:cubicBezTo>
                    <a:pt x="24" y="0"/>
                    <a:pt x="26" y="1"/>
                    <a:pt x="27" y="10"/>
                  </a:cubicBezTo>
                  <a:cubicBezTo>
                    <a:pt x="28" y="18"/>
                    <a:pt x="26" y="19"/>
                    <a:pt x="31" y="24"/>
                  </a:cubicBezTo>
                  <a:cubicBezTo>
                    <a:pt x="35" y="30"/>
                    <a:pt x="27" y="36"/>
                    <a:pt x="27" y="36"/>
                  </a:cubicBezTo>
                  <a:cubicBezTo>
                    <a:pt x="27" y="36"/>
                    <a:pt x="24" y="36"/>
                    <a:pt x="14" y="36"/>
                  </a:cubicBezTo>
                  <a:cubicBezTo>
                    <a:pt x="3" y="35"/>
                    <a:pt x="0" y="37"/>
                    <a:pt x="3" y="27"/>
                  </a:cubicBezTo>
                  <a:cubicBezTo>
                    <a:pt x="5" y="16"/>
                    <a:pt x="24" y="0"/>
                    <a:pt x="24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3" name="Freeform 1542"/>
            <p:cNvSpPr>
              <a:spLocks/>
            </p:cNvSpPr>
            <p:nvPr/>
          </p:nvSpPr>
          <p:spPr bwMode="auto">
            <a:xfrm>
              <a:off x="3603" y="2261"/>
              <a:ext cx="256" cy="186"/>
            </a:xfrm>
            <a:custGeom>
              <a:avLst/>
              <a:gdLst>
                <a:gd name="T0" fmla="*/ 422 w 150"/>
                <a:gd name="T1" fmla="*/ 0 h 107"/>
                <a:gd name="T2" fmla="*/ 396 w 150"/>
                <a:gd name="T3" fmla="*/ 42 h 107"/>
                <a:gd name="T4" fmla="*/ 355 w 150"/>
                <a:gd name="T5" fmla="*/ 99 h 107"/>
                <a:gd name="T6" fmla="*/ 329 w 150"/>
                <a:gd name="T7" fmla="*/ 127 h 107"/>
                <a:gd name="T8" fmla="*/ 268 w 150"/>
                <a:gd name="T9" fmla="*/ 200 h 107"/>
                <a:gd name="T10" fmla="*/ 128 w 150"/>
                <a:gd name="T11" fmla="*/ 306 h 107"/>
                <a:gd name="T12" fmla="*/ 326 w 150"/>
                <a:gd name="T13" fmla="*/ 212 h 107"/>
                <a:gd name="T14" fmla="*/ 396 w 150"/>
                <a:gd name="T15" fmla="*/ 115 h 107"/>
                <a:gd name="T16" fmla="*/ 433 w 150"/>
                <a:gd name="T17" fmla="*/ 64 h 107"/>
                <a:gd name="T18" fmla="*/ 422 w 150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107"/>
                <a:gd name="T32" fmla="*/ 150 w 150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107">
                  <a:moveTo>
                    <a:pt x="145" y="0"/>
                  </a:moveTo>
                  <a:cubicBezTo>
                    <a:pt x="145" y="0"/>
                    <a:pt x="136" y="6"/>
                    <a:pt x="136" y="14"/>
                  </a:cubicBezTo>
                  <a:cubicBezTo>
                    <a:pt x="135" y="22"/>
                    <a:pt x="122" y="33"/>
                    <a:pt x="122" y="33"/>
                  </a:cubicBezTo>
                  <a:lnTo>
                    <a:pt x="113" y="42"/>
                  </a:lnTo>
                  <a:lnTo>
                    <a:pt x="92" y="66"/>
                  </a:lnTo>
                  <a:cubicBezTo>
                    <a:pt x="70" y="91"/>
                    <a:pt x="0" y="96"/>
                    <a:pt x="44" y="101"/>
                  </a:cubicBezTo>
                  <a:cubicBezTo>
                    <a:pt x="89" y="107"/>
                    <a:pt x="95" y="76"/>
                    <a:pt x="112" y="70"/>
                  </a:cubicBezTo>
                  <a:cubicBezTo>
                    <a:pt x="130" y="64"/>
                    <a:pt x="134" y="42"/>
                    <a:pt x="136" y="38"/>
                  </a:cubicBezTo>
                  <a:cubicBezTo>
                    <a:pt x="139" y="35"/>
                    <a:pt x="150" y="28"/>
                    <a:pt x="149" y="21"/>
                  </a:cubicBezTo>
                  <a:cubicBezTo>
                    <a:pt x="148" y="14"/>
                    <a:pt x="145" y="0"/>
                    <a:pt x="145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4" name="Freeform 1543"/>
            <p:cNvSpPr>
              <a:spLocks/>
            </p:cNvSpPr>
            <p:nvPr/>
          </p:nvSpPr>
          <p:spPr bwMode="auto">
            <a:xfrm>
              <a:off x="3712" y="2173"/>
              <a:ext cx="208" cy="279"/>
            </a:xfrm>
            <a:custGeom>
              <a:avLst/>
              <a:gdLst>
                <a:gd name="T0" fmla="*/ 0 w 122"/>
                <a:gd name="T1" fmla="*/ 480 h 161"/>
                <a:gd name="T2" fmla="*/ 107 w 122"/>
                <a:gd name="T3" fmla="*/ 409 h 161"/>
                <a:gd name="T4" fmla="*/ 182 w 122"/>
                <a:gd name="T5" fmla="*/ 354 h 161"/>
                <a:gd name="T6" fmla="*/ 235 w 122"/>
                <a:gd name="T7" fmla="*/ 276 h 161"/>
                <a:gd name="T8" fmla="*/ 261 w 122"/>
                <a:gd name="T9" fmla="*/ 243 h 161"/>
                <a:gd name="T10" fmla="*/ 268 w 122"/>
                <a:gd name="T11" fmla="*/ 201 h 161"/>
                <a:gd name="T12" fmla="*/ 302 w 122"/>
                <a:gd name="T13" fmla="*/ 132 h 161"/>
                <a:gd name="T14" fmla="*/ 302 w 122"/>
                <a:gd name="T15" fmla="*/ 50 h 161"/>
                <a:gd name="T16" fmla="*/ 350 w 122"/>
                <a:gd name="T17" fmla="*/ 87 h 161"/>
                <a:gd name="T18" fmla="*/ 334 w 122"/>
                <a:gd name="T19" fmla="*/ 139 h 161"/>
                <a:gd name="T20" fmla="*/ 339 w 122"/>
                <a:gd name="T21" fmla="*/ 210 h 161"/>
                <a:gd name="T22" fmla="*/ 317 w 122"/>
                <a:gd name="T23" fmla="*/ 282 h 161"/>
                <a:gd name="T24" fmla="*/ 281 w 122"/>
                <a:gd name="T25" fmla="*/ 354 h 161"/>
                <a:gd name="T26" fmla="*/ 235 w 122"/>
                <a:gd name="T27" fmla="*/ 402 h 161"/>
                <a:gd name="T28" fmla="*/ 201 w 122"/>
                <a:gd name="T29" fmla="*/ 442 h 161"/>
                <a:gd name="T30" fmla="*/ 84 w 122"/>
                <a:gd name="T31" fmla="*/ 483 h 161"/>
                <a:gd name="T32" fmla="*/ 0 w 122"/>
                <a:gd name="T33" fmla="*/ 480 h 1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61"/>
                <a:gd name="T53" fmla="*/ 122 w 122"/>
                <a:gd name="T54" fmla="*/ 161 h 1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61">
                  <a:moveTo>
                    <a:pt x="0" y="160"/>
                  </a:moveTo>
                  <a:lnTo>
                    <a:pt x="37" y="136"/>
                  </a:lnTo>
                  <a:lnTo>
                    <a:pt x="63" y="118"/>
                  </a:lnTo>
                  <a:lnTo>
                    <a:pt x="81" y="92"/>
                  </a:lnTo>
                  <a:lnTo>
                    <a:pt x="90" y="81"/>
                  </a:lnTo>
                  <a:cubicBezTo>
                    <a:pt x="90" y="81"/>
                    <a:pt x="86" y="75"/>
                    <a:pt x="92" y="67"/>
                  </a:cubicBezTo>
                  <a:cubicBezTo>
                    <a:pt x="98" y="60"/>
                    <a:pt x="102" y="58"/>
                    <a:pt x="104" y="44"/>
                  </a:cubicBezTo>
                  <a:cubicBezTo>
                    <a:pt x="107" y="29"/>
                    <a:pt x="105" y="34"/>
                    <a:pt x="104" y="17"/>
                  </a:cubicBezTo>
                  <a:cubicBezTo>
                    <a:pt x="103" y="0"/>
                    <a:pt x="120" y="29"/>
                    <a:pt x="120" y="29"/>
                  </a:cubicBezTo>
                  <a:lnTo>
                    <a:pt x="115" y="46"/>
                  </a:lnTo>
                  <a:cubicBezTo>
                    <a:pt x="115" y="46"/>
                    <a:pt x="122" y="59"/>
                    <a:pt x="117" y="70"/>
                  </a:cubicBezTo>
                  <a:cubicBezTo>
                    <a:pt x="113" y="81"/>
                    <a:pt x="109" y="94"/>
                    <a:pt x="109" y="94"/>
                  </a:cubicBezTo>
                  <a:lnTo>
                    <a:pt x="97" y="118"/>
                  </a:lnTo>
                  <a:lnTo>
                    <a:pt x="81" y="134"/>
                  </a:lnTo>
                  <a:cubicBezTo>
                    <a:pt x="81" y="134"/>
                    <a:pt x="81" y="142"/>
                    <a:pt x="69" y="147"/>
                  </a:cubicBezTo>
                  <a:cubicBezTo>
                    <a:pt x="57" y="152"/>
                    <a:pt x="29" y="161"/>
                    <a:pt x="29" y="161"/>
                  </a:cubicBezTo>
                  <a:lnTo>
                    <a:pt x="0" y="16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5" name="Freeform 1544"/>
            <p:cNvSpPr>
              <a:spLocks/>
            </p:cNvSpPr>
            <p:nvPr/>
          </p:nvSpPr>
          <p:spPr bwMode="auto">
            <a:xfrm>
              <a:off x="3768" y="2384"/>
              <a:ext cx="72" cy="28"/>
            </a:xfrm>
            <a:custGeom>
              <a:avLst/>
              <a:gdLst>
                <a:gd name="T0" fmla="*/ 123 w 42"/>
                <a:gd name="T1" fmla="*/ 0 h 16"/>
                <a:gd name="T2" fmla="*/ 24 w 42"/>
                <a:gd name="T3" fmla="*/ 30 h 16"/>
                <a:gd name="T4" fmla="*/ 12 w 42"/>
                <a:gd name="T5" fmla="*/ 37 h 16"/>
                <a:gd name="T6" fmla="*/ 3 w 42"/>
                <a:gd name="T7" fmla="*/ 49 h 16"/>
                <a:gd name="T8" fmla="*/ 3 w 42"/>
                <a:gd name="T9" fmla="*/ 45 h 16"/>
                <a:gd name="T10" fmla="*/ 57 w 42"/>
                <a:gd name="T11" fmla="*/ 24 h 16"/>
                <a:gd name="T12" fmla="*/ 86 w 42"/>
                <a:gd name="T13" fmla="*/ 16 h 16"/>
                <a:gd name="T14" fmla="*/ 123 w 42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16"/>
                <a:gd name="T26" fmla="*/ 42 w 42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16">
                  <a:moveTo>
                    <a:pt x="42" y="0"/>
                  </a:moveTo>
                  <a:cubicBezTo>
                    <a:pt x="31" y="2"/>
                    <a:pt x="17" y="5"/>
                    <a:pt x="8" y="10"/>
                  </a:cubicBezTo>
                  <a:cubicBezTo>
                    <a:pt x="5" y="11"/>
                    <a:pt x="6" y="12"/>
                    <a:pt x="4" y="12"/>
                  </a:cubicBezTo>
                  <a:cubicBezTo>
                    <a:pt x="3" y="13"/>
                    <a:pt x="1" y="15"/>
                    <a:pt x="1" y="16"/>
                  </a:cubicBezTo>
                  <a:cubicBezTo>
                    <a:pt x="1" y="16"/>
                    <a:pt x="0" y="16"/>
                    <a:pt x="1" y="15"/>
                  </a:cubicBezTo>
                  <a:cubicBezTo>
                    <a:pt x="6" y="13"/>
                    <a:pt x="15" y="10"/>
                    <a:pt x="19" y="8"/>
                  </a:cubicBezTo>
                  <a:cubicBezTo>
                    <a:pt x="23" y="6"/>
                    <a:pt x="27" y="6"/>
                    <a:pt x="29" y="5"/>
                  </a:cubicBezTo>
                  <a:cubicBezTo>
                    <a:pt x="31" y="5"/>
                    <a:pt x="38" y="1"/>
                    <a:pt x="42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Freeform 1545"/>
            <p:cNvSpPr>
              <a:spLocks/>
            </p:cNvSpPr>
            <p:nvPr/>
          </p:nvSpPr>
          <p:spPr bwMode="auto">
            <a:xfrm>
              <a:off x="3710" y="2426"/>
              <a:ext cx="63" cy="31"/>
            </a:xfrm>
            <a:custGeom>
              <a:avLst/>
              <a:gdLst>
                <a:gd name="T0" fmla="*/ 107 w 37"/>
                <a:gd name="T1" fmla="*/ 3 h 18"/>
                <a:gd name="T2" fmla="*/ 82 w 37"/>
                <a:gd name="T3" fmla="*/ 16 h 18"/>
                <a:gd name="T4" fmla="*/ 70 w 37"/>
                <a:gd name="T5" fmla="*/ 21 h 18"/>
                <a:gd name="T6" fmla="*/ 61 w 37"/>
                <a:gd name="T7" fmla="*/ 24 h 18"/>
                <a:gd name="T8" fmla="*/ 54 w 37"/>
                <a:gd name="T9" fmla="*/ 24 h 18"/>
                <a:gd name="T10" fmla="*/ 37 w 37"/>
                <a:gd name="T11" fmla="*/ 33 h 18"/>
                <a:gd name="T12" fmla="*/ 24 w 37"/>
                <a:gd name="T13" fmla="*/ 38 h 18"/>
                <a:gd name="T14" fmla="*/ 17 w 37"/>
                <a:gd name="T15" fmla="*/ 41 h 18"/>
                <a:gd name="T16" fmla="*/ 12 w 37"/>
                <a:gd name="T17" fmla="*/ 41 h 18"/>
                <a:gd name="T18" fmla="*/ 9 w 37"/>
                <a:gd name="T19" fmla="*/ 48 h 18"/>
                <a:gd name="T20" fmla="*/ 3 w 37"/>
                <a:gd name="T21" fmla="*/ 50 h 18"/>
                <a:gd name="T22" fmla="*/ 0 w 37"/>
                <a:gd name="T23" fmla="*/ 53 h 18"/>
                <a:gd name="T24" fmla="*/ 5 w 37"/>
                <a:gd name="T25" fmla="*/ 48 h 18"/>
                <a:gd name="T26" fmla="*/ 15 w 37"/>
                <a:gd name="T27" fmla="*/ 41 h 18"/>
                <a:gd name="T28" fmla="*/ 26 w 37"/>
                <a:gd name="T29" fmla="*/ 33 h 18"/>
                <a:gd name="T30" fmla="*/ 34 w 37"/>
                <a:gd name="T31" fmla="*/ 29 h 18"/>
                <a:gd name="T32" fmla="*/ 41 w 37"/>
                <a:gd name="T33" fmla="*/ 28 h 18"/>
                <a:gd name="T34" fmla="*/ 44 w 37"/>
                <a:gd name="T35" fmla="*/ 28 h 18"/>
                <a:gd name="T36" fmla="*/ 46 w 37"/>
                <a:gd name="T37" fmla="*/ 28 h 18"/>
                <a:gd name="T38" fmla="*/ 46 w 37"/>
                <a:gd name="T39" fmla="*/ 28 h 18"/>
                <a:gd name="T40" fmla="*/ 49 w 37"/>
                <a:gd name="T41" fmla="*/ 28 h 18"/>
                <a:gd name="T42" fmla="*/ 53 w 37"/>
                <a:gd name="T43" fmla="*/ 28 h 18"/>
                <a:gd name="T44" fmla="*/ 53 w 37"/>
                <a:gd name="T45" fmla="*/ 28 h 18"/>
                <a:gd name="T46" fmla="*/ 54 w 37"/>
                <a:gd name="T47" fmla="*/ 28 h 18"/>
                <a:gd name="T48" fmla="*/ 58 w 37"/>
                <a:gd name="T49" fmla="*/ 28 h 18"/>
                <a:gd name="T50" fmla="*/ 61 w 37"/>
                <a:gd name="T51" fmla="*/ 28 h 18"/>
                <a:gd name="T52" fmla="*/ 61 w 37"/>
                <a:gd name="T53" fmla="*/ 24 h 18"/>
                <a:gd name="T54" fmla="*/ 63 w 37"/>
                <a:gd name="T55" fmla="*/ 24 h 18"/>
                <a:gd name="T56" fmla="*/ 66 w 37"/>
                <a:gd name="T57" fmla="*/ 21 h 18"/>
                <a:gd name="T58" fmla="*/ 75 w 37"/>
                <a:gd name="T59" fmla="*/ 21 h 18"/>
                <a:gd name="T60" fmla="*/ 78 w 37"/>
                <a:gd name="T61" fmla="*/ 16 h 18"/>
                <a:gd name="T62" fmla="*/ 90 w 37"/>
                <a:gd name="T63" fmla="*/ 12 h 18"/>
                <a:gd name="T64" fmla="*/ 92 w 37"/>
                <a:gd name="T65" fmla="*/ 9 h 18"/>
                <a:gd name="T66" fmla="*/ 92 w 37"/>
                <a:gd name="T67" fmla="*/ 5 h 18"/>
                <a:gd name="T68" fmla="*/ 95 w 37"/>
                <a:gd name="T69" fmla="*/ 5 h 18"/>
                <a:gd name="T70" fmla="*/ 95 w 37"/>
                <a:gd name="T71" fmla="*/ 5 h 18"/>
                <a:gd name="T72" fmla="*/ 107 w 37"/>
                <a:gd name="T73" fmla="*/ 3 h 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18"/>
                <a:gd name="T113" fmla="*/ 37 w 37"/>
                <a:gd name="T114" fmla="*/ 18 h 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18">
                  <a:moveTo>
                    <a:pt x="37" y="1"/>
                  </a:moveTo>
                  <a:cubicBezTo>
                    <a:pt x="34" y="2"/>
                    <a:pt x="31" y="4"/>
                    <a:pt x="28" y="5"/>
                  </a:cubicBezTo>
                  <a:cubicBezTo>
                    <a:pt x="27" y="5"/>
                    <a:pt x="24" y="7"/>
                    <a:pt x="24" y="7"/>
                  </a:cubicBezTo>
                  <a:cubicBezTo>
                    <a:pt x="24" y="7"/>
                    <a:pt x="21" y="8"/>
                    <a:pt x="21" y="8"/>
                  </a:cubicBezTo>
                  <a:cubicBezTo>
                    <a:pt x="20" y="8"/>
                    <a:pt x="20" y="8"/>
                    <a:pt x="19" y="8"/>
                  </a:cubicBezTo>
                  <a:cubicBezTo>
                    <a:pt x="17" y="9"/>
                    <a:pt x="14" y="11"/>
                    <a:pt x="13" y="11"/>
                  </a:cubicBezTo>
                  <a:cubicBezTo>
                    <a:pt x="11" y="11"/>
                    <a:pt x="10" y="12"/>
                    <a:pt x="8" y="13"/>
                  </a:cubicBezTo>
                  <a:cubicBezTo>
                    <a:pt x="8" y="13"/>
                    <a:pt x="7" y="14"/>
                    <a:pt x="6" y="14"/>
                  </a:cubicBezTo>
                  <a:cubicBezTo>
                    <a:pt x="6" y="14"/>
                    <a:pt x="4" y="14"/>
                    <a:pt x="4" y="14"/>
                  </a:cubicBezTo>
                  <a:cubicBezTo>
                    <a:pt x="4" y="14"/>
                    <a:pt x="3" y="16"/>
                    <a:pt x="3" y="16"/>
                  </a:cubicBezTo>
                  <a:cubicBezTo>
                    <a:pt x="3" y="16"/>
                    <a:pt x="1" y="17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1" y="17"/>
                    <a:pt x="2" y="16"/>
                    <a:pt x="2" y="16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6" y="13"/>
                    <a:pt x="8" y="12"/>
                    <a:pt x="9" y="11"/>
                  </a:cubicBezTo>
                  <a:cubicBezTo>
                    <a:pt x="10" y="11"/>
                    <a:pt x="10" y="11"/>
                    <a:pt x="12" y="10"/>
                  </a:cubicBezTo>
                  <a:cubicBezTo>
                    <a:pt x="12" y="10"/>
                    <a:pt x="14" y="9"/>
                    <a:pt x="14" y="9"/>
                  </a:cubicBezTo>
                  <a:lnTo>
                    <a:pt x="15" y="9"/>
                  </a:lnTo>
                  <a:cubicBezTo>
                    <a:pt x="15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lnTo>
                    <a:pt x="18" y="9"/>
                  </a:lnTo>
                  <a:cubicBezTo>
                    <a:pt x="18" y="9"/>
                    <a:pt x="18" y="9"/>
                    <a:pt x="18" y="9"/>
                  </a:cubicBezTo>
                  <a:lnTo>
                    <a:pt x="19" y="9"/>
                  </a:lnTo>
                  <a:cubicBezTo>
                    <a:pt x="19" y="9"/>
                    <a:pt x="20" y="9"/>
                    <a:pt x="20" y="9"/>
                  </a:cubicBezTo>
                  <a:lnTo>
                    <a:pt x="21" y="9"/>
                  </a:lnTo>
                  <a:cubicBezTo>
                    <a:pt x="21" y="9"/>
                    <a:pt x="21" y="8"/>
                    <a:pt x="21" y="8"/>
                  </a:cubicBezTo>
                  <a:lnTo>
                    <a:pt x="22" y="8"/>
                  </a:lnTo>
                  <a:cubicBezTo>
                    <a:pt x="22" y="8"/>
                    <a:pt x="23" y="7"/>
                    <a:pt x="23" y="7"/>
                  </a:cubicBezTo>
                  <a:cubicBezTo>
                    <a:pt x="23" y="7"/>
                    <a:pt x="26" y="7"/>
                    <a:pt x="26" y="7"/>
                  </a:cubicBezTo>
                  <a:cubicBezTo>
                    <a:pt x="26" y="7"/>
                    <a:pt x="27" y="5"/>
                    <a:pt x="27" y="5"/>
                  </a:cubicBezTo>
                  <a:cubicBezTo>
                    <a:pt x="27" y="5"/>
                    <a:pt x="30" y="4"/>
                    <a:pt x="31" y="4"/>
                  </a:cubicBezTo>
                  <a:cubicBezTo>
                    <a:pt x="31" y="4"/>
                    <a:pt x="32" y="3"/>
                    <a:pt x="32" y="3"/>
                  </a:cubicBezTo>
                  <a:lnTo>
                    <a:pt x="32" y="2"/>
                  </a:ln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6" y="0"/>
                    <a:pt x="37" y="1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7" name="Freeform 1546"/>
            <p:cNvSpPr>
              <a:spLocks/>
            </p:cNvSpPr>
            <p:nvPr/>
          </p:nvSpPr>
          <p:spPr bwMode="auto">
            <a:xfrm>
              <a:off x="4145" y="2155"/>
              <a:ext cx="227" cy="120"/>
            </a:xfrm>
            <a:custGeom>
              <a:avLst/>
              <a:gdLst>
                <a:gd name="T0" fmla="*/ 0 w 133"/>
                <a:gd name="T1" fmla="*/ 103 h 69"/>
                <a:gd name="T2" fmla="*/ 207 w 133"/>
                <a:gd name="T3" fmla="*/ 0 h 69"/>
                <a:gd name="T4" fmla="*/ 300 w 133"/>
                <a:gd name="T5" fmla="*/ 24 h 69"/>
                <a:gd name="T6" fmla="*/ 379 w 133"/>
                <a:gd name="T7" fmla="*/ 17 h 69"/>
                <a:gd name="T8" fmla="*/ 335 w 133"/>
                <a:gd name="T9" fmla="*/ 52 h 69"/>
                <a:gd name="T10" fmla="*/ 271 w 133"/>
                <a:gd name="T11" fmla="*/ 139 h 69"/>
                <a:gd name="T12" fmla="*/ 123 w 133"/>
                <a:gd name="T13" fmla="*/ 209 h 69"/>
                <a:gd name="T14" fmla="*/ 0 w 133"/>
                <a:gd name="T15" fmla="*/ 103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"/>
                <a:gd name="T25" fmla="*/ 0 h 69"/>
                <a:gd name="T26" fmla="*/ 133 w 133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" h="69">
                  <a:moveTo>
                    <a:pt x="0" y="34"/>
                  </a:moveTo>
                  <a:cubicBezTo>
                    <a:pt x="4" y="1"/>
                    <a:pt x="38" y="0"/>
                    <a:pt x="71" y="0"/>
                  </a:cubicBezTo>
                  <a:cubicBezTo>
                    <a:pt x="81" y="0"/>
                    <a:pt x="92" y="8"/>
                    <a:pt x="103" y="8"/>
                  </a:cubicBezTo>
                  <a:cubicBezTo>
                    <a:pt x="111" y="8"/>
                    <a:pt x="123" y="6"/>
                    <a:pt x="130" y="6"/>
                  </a:cubicBezTo>
                  <a:cubicBezTo>
                    <a:pt x="133" y="6"/>
                    <a:pt x="119" y="16"/>
                    <a:pt x="115" y="17"/>
                  </a:cubicBezTo>
                  <a:cubicBezTo>
                    <a:pt x="107" y="21"/>
                    <a:pt x="99" y="39"/>
                    <a:pt x="93" y="46"/>
                  </a:cubicBezTo>
                  <a:cubicBezTo>
                    <a:pt x="83" y="56"/>
                    <a:pt x="60" y="69"/>
                    <a:pt x="42" y="69"/>
                  </a:cubicBezTo>
                  <a:cubicBezTo>
                    <a:pt x="20" y="69"/>
                    <a:pt x="3" y="57"/>
                    <a:pt x="0" y="34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Freeform 1547"/>
            <p:cNvSpPr>
              <a:spLocks/>
            </p:cNvSpPr>
            <p:nvPr/>
          </p:nvSpPr>
          <p:spPr bwMode="auto">
            <a:xfrm>
              <a:off x="4178" y="2199"/>
              <a:ext cx="124" cy="31"/>
            </a:xfrm>
            <a:custGeom>
              <a:avLst/>
              <a:gdLst>
                <a:gd name="T0" fmla="*/ 0 w 73"/>
                <a:gd name="T1" fmla="*/ 45 h 18"/>
                <a:gd name="T2" fmla="*/ 61 w 73"/>
                <a:gd name="T3" fmla="*/ 41 h 18"/>
                <a:gd name="T4" fmla="*/ 149 w 73"/>
                <a:gd name="T5" fmla="*/ 12 h 18"/>
                <a:gd name="T6" fmla="*/ 185 w 73"/>
                <a:gd name="T7" fmla="*/ 24 h 18"/>
                <a:gd name="T8" fmla="*/ 199 w 73"/>
                <a:gd name="T9" fmla="*/ 24 h 18"/>
                <a:gd name="T10" fmla="*/ 206 w 73"/>
                <a:gd name="T11" fmla="*/ 24 h 18"/>
                <a:gd name="T12" fmla="*/ 161 w 73"/>
                <a:gd name="T13" fmla="*/ 5 h 18"/>
                <a:gd name="T14" fmla="*/ 87 w 73"/>
                <a:gd name="T15" fmla="*/ 16 h 18"/>
                <a:gd name="T16" fmla="*/ 49 w 73"/>
                <a:gd name="T17" fmla="*/ 38 h 18"/>
                <a:gd name="T18" fmla="*/ 0 w 73"/>
                <a:gd name="T19" fmla="*/ 45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18"/>
                <a:gd name="T32" fmla="*/ 73 w 73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18">
                  <a:moveTo>
                    <a:pt x="0" y="15"/>
                  </a:moveTo>
                  <a:cubicBezTo>
                    <a:pt x="4" y="18"/>
                    <a:pt x="16" y="16"/>
                    <a:pt x="21" y="14"/>
                  </a:cubicBezTo>
                  <a:cubicBezTo>
                    <a:pt x="27" y="10"/>
                    <a:pt x="48" y="0"/>
                    <a:pt x="52" y="4"/>
                  </a:cubicBezTo>
                  <a:cubicBezTo>
                    <a:pt x="55" y="6"/>
                    <a:pt x="61" y="7"/>
                    <a:pt x="64" y="8"/>
                  </a:cubicBezTo>
                  <a:cubicBezTo>
                    <a:pt x="64" y="8"/>
                    <a:pt x="69" y="8"/>
                    <a:pt x="69" y="8"/>
                  </a:cubicBezTo>
                  <a:cubicBezTo>
                    <a:pt x="70" y="8"/>
                    <a:pt x="73" y="8"/>
                    <a:pt x="71" y="8"/>
                  </a:cubicBezTo>
                  <a:cubicBezTo>
                    <a:pt x="66" y="8"/>
                    <a:pt x="61" y="1"/>
                    <a:pt x="56" y="2"/>
                  </a:cubicBezTo>
                  <a:cubicBezTo>
                    <a:pt x="48" y="4"/>
                    <a:pt x="39" y="1"/>
                    <a:pt x="30" y="5"/>
                  </a:cubicBezTo>
                  <a:cubicBezTo>
                    <a:pt x="28" y="7"/>
                    <a:pt x="19" y="13"/>
                    <a:pt x="17" y="13"/>
                  </a:cubicBezTo>
                  <a:cubicBezTo>
                    <a:pt x="13" y="13"/>
                    <a:pt x="5" y="15"/>
                    <a:pt x="0" y="15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Freeform 1548"/>
            <p:cNvSpPr>
              <a:spLocks/>
            </p:cNvSpPr>
            <p:nvPr/>
          </p:nvSpPr>
          <p:spPr bwMode="auto">
            <a:xfrm>
              <a:off x="4193" y="2233"/>
              <a:ext cx="41" cy="19"/>
            </a:xfrm>
            <a:custGeom>
              <a:avLst/>
              <a:gdLst>
                <a:gd name="T0" fmla="*/ 0 w 24"/>
                <a:gd name="T1" fmla="*/ 0 h 11"/>
                <a:gd name="T2" fmla="*/ 12 w 24"/>
                <a:gd name="T3" fmla="*/ 17 h 11"/>
                <a:gd name="T4" fmla="*/ 24 w 24"/>
                <a:gd name="T5" fmla="*/ 28 h 11"/>
                <a:gd name="T6" fmla="*/ 29 w 24"/>
                <a:gd name="T7" fmla="*/ 29 h 11"/>
                <a:gd name="T8" fmla="*/ 62 w 24"/>
                <a:gd name="T9" fmla="*/ 24 h 11"/>
                <a:gd name="T10" fmla="*/ 70 w 24"/>
                <a:gd name="T11" fmla="*/ 21 h 11"/>
                <a:gd name="T12" fmla="*/ 62 w 24"/>
                <a:gd name="T13" fmla="*/ 24 h 11"/>
                <a:gd name="T14" fmla="*/ 44 w 24"/>
                <a:gd name="T15" fmla="*/ 24 h 11"/>
                <a:gd name="T16" fmla="*/ 32 w 24"/>
                <a:gd name="T17" fmla="*/ 21 h 11"/>
                <a:gd name="T18" fmla="*/ 17 w 24"/>
                <a:gd name="T19" fmla="*/ 9 h 11"/>
                <a:gd name="T20" fmla="*/ 0 w 24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11"/>
                <a:gd name="T35" fmla="*/ 24 w 24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11">
                  <a:moveTo>
                    <a:pt x="0" y="0"/>
                  </a:moveTo>
                  <a:cubicBezTo>
                    <a:pt x="1" y="2"/>
                    <a:pt x="3" y="4"/>
                    <a:pt x="4" y="6"/>
                  </a:cubicBezTo>
                  <a:cubicBezTo>
                    <a:pt x="4" y="7"/>
                    <a:pt x="8" y="9"/>
                    <a:pt x="8" y="9"/>
                  </a:cubicBezTo>
                  <a:cubicBezTo>
                    <a:pt x="8" y="9"/>
                    <a:pt x="10" y="10"/>
                    <a:pt x="10" y="10"/>
                  </a:cubicBezTo>
                  <a:cubicBezTo>
                    <a:pt x="14" y="10"/>
                    <a:pt x="17" y="11"/>
                    <a:pt x="21" y="8"/>
                  </a:cubicBezTo>
                  <a:cubicBezTo>
                    <a:pt x="21" y="8"/>
                    <a:pt x="24" y="7"/>
                    <a:pt x="24" y="7"/>
                  </a:cubicBezTo>
                  <a:cubicBezTo>
                    <a:pt x="23" y="7"/>
                    <a:pt x="21" y="8"/>
                    <a:pt x="21" y="8"/>
                  </a:cubicBezTo>
                  <a:cubicBezTo>
                    <a:pt x="19" y="9"/>
                    <a:pt x="17" y="8"/>
                    <a:pt x="15" y="8"/>
                  </a:cubicBezTo>
                  <a:cubicBezTo>
                    <a:pt x="15" y="8"/>
                    <a:pt x="11" y="7"/>
                    <a:pt x="11" y="7"/>
                  </a:cubicBezTo>
                  <a:cubicBezTo>
                    <a:pt x="10" y="6"/>
                    <a:pt x="7" y="4"/>
                    <a:pt x="6" y="3"/>
                  </a:cubicBezTo>
                  <a:cubicBezTo>
                    <a:pt x="6" y="2"/>
                    <a:pt x="0" y="0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Freeform 1549"/>
            <p:cNvSpPr>
              <a:spLocks/>
            </p:cNvSpPr>
            <p:nvPr/>
          </p:nvSpPr>
          <p:spPr bwMode="auto">
            <a:xfrm>
              <a:off x="4174" y="2174"/>
              <a:ext cx="38" cy="44"/>
            </a:xfrm>
            <a:custGeom>
              <a:avLst/>
              <a:gdLst>
                <a:gd name="T0" fmla="*/ 0 w 22"/>
                <a:gd name="T1" fmla="*/ 77 h 25"/>
                <a:gd name="T2" fmla="*/ 24 w 22"/>
                <a:gd name="T3" fmla="*/ 19 h 25"/>
                <a:gd name="T4" fmla="*/ 57 w 22"/>
                <a:gd name="T5" fmla="*/ 0 h 25"/>
                <a:gd name="T6" fmla="*/ 62 w 22"/>
                <a:gd name="T7" fmla="*/ 0 h 25"/>
                <a:gd name="T8" fmla="*/ 66 w 22"/>
                <a:gd name="T9" fmla="*/ 4 h 25"/>
                <a:gd name="T10" fmla="*/ 28 w 22"/>
                <a:gd name="T11" fmla="*/ 37 h 25"/>
                <a:gd name="T12" fmla="*/ 12 w 22"/>
                <a:gd name="T13" fmla="*/ 49 h 25"/>
                <a:gd name="T14" fmla="*/ 0 w 22"/>
                <a:gd name="T15" fmla="*/ 77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25"/>
                <a:gd name="T26" fmla="*/ 22 w 22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25">
                  <a:moveTo>
                    <a:pt x="0" y="25"/>
                  </a:moveTo>
                  <a:cubicBezTo>
                    <a:pt x="2" y="18"/>
                    <a:pt x="1" y="10"/>
                    <a:pt x="8" y="6"/>
                  </a:cubicBezTo>
                  <a:cubicBezTo>
                    <a:pt x="11" y="4"/>
                    <a:pt x="16" y="2"/>
                    <a:pt x="19" y="0"/>
                  </a:cubicBezTo>
                  <a:cubicBezTo>
                    <a:pt x="19" y="0"/>
                    <a:pt x="21" y="0"/>
                    <a:pt x="21" y="0"/>
                  </a:cubicBezTo>
                  <a:cubicBezTo>
                    <a:pt x="21" y="1"/>
                    <a:pt x="22" y="0"/>
                    <a:pt x="22" y="1"/>
                  </a:cubicBezTo>
                  <a:cubicBezTo>
                    <a:pt x="16" y="4"/>
                    <a:pt x="14" y="8"/>
                    <a:pt x="9" y="12"/>
                  </a:cubicBezTo>
                  <a:cubicBezTo>
                    <a:pt x="8" y="12"/>
                    <a:pt x="5" y="16"/>
                    <a:pt x="4" y="16"/>
                  </a:cubicBezTo>
                  <a:cubicBezTo>
                    <a:pt x="3" y="18"/>
                    <a:pt x="2" y="22"/>
                    <a:pt x="0" y="25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Freeform 1550"/>
            <p:cNvSpPr>
              <a:spLocks/>
            </p:cNvSpPr>
            <p:nvPr/>
          </p:nvSpPr>
          <p:spPr bwMode="auto">
            <a:xfrm>
              <a:off x="4236" y="2223"/>
              <a:ext cx="42" cy="14"/>
            </a:xfrm>
            <a:custGeom>
              <a:avLst/>
              <a:gdLst>
                <a:gd name="T0" fmla="*/ 0 w 25"/>
                <a:gd name="T1" fmla="*/ 7 h 8"/>
                <a:gd name="T2" fmla="*/ 13 w 25"/>
                <a:gd name="T3" fmla="*/ 17 h 8"/>
                <a:gd name="T4" fmla="*/ 49 w 25"/>
                <a:gd name="T5" fmla="*/ 17 h 8"/>
                <a:gd name="T6" fmla="*/ 59 w 25"/>
                <a:gd name="T7" fmla="*/ 16 h 8"/>
                <a:gd name="T8" fmla="*/ 71 w 25"/>
                <a:gd name="T9" fmla="*/ 9 h 8"/>
                <a:gd name="T10" fmla="*/ 67 w 25"/>
                <a:gd name="T11" fmla="*/ 9 h 8"/>
                <a:gd name="T12" fmla="*/ 62 w 25"/>
                <a:gd name="T13" fmla="*/ 12 h 8"/>
                <a:gd name="T14" fmla="*/ 57 w 25"/>
                <a:gd name="T15" fmla="*/ 12 h 8"/>
                <a:gd name="T16" fmla="*/ 40 w 25"/>
                <a:gd name="T17" fmla="*/ 17 h 8"/>
                <a:gd name="T18" fmla="*/ 17 w 25"/>
                <a:gd name="T19" fmla="*/ 9 h 8"/>
                <a:gd name="T20" fmla="*/ 12 w 25"/>
                <a:gd name="T21" fmla="*/ 4 h 8"/>
                <a:gd name="T22" fmla="*/ 5 w 25"/>
                <a:gd name="T23" fmla="*/ 0 h 8"/>
                <a:gd name="T24" fmla="*/ 0 w 25"/>
                <a:gd name="T25" fmla="*/ 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8"/>
                <a:gd name="T41" fmla="*/ 25 w 25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8">
                  <a:moveTo>
                    <a:pt x="0" y="2"/>
                  </a:moveTo>
                  <a:cubicBezTo>
                    <a:pt x="2" y="4"/>
                    <a:pt x="3" y="4"/>
                    <a:pt x="5" y="6"/>
                  </a:cubicBezTo>
                  <a:cubicBezTo>
                    <a:pt x="8" y="8"/>
                    <a:pt x="13" y="8"/>
                    <a:pt x="17" y="6"/>
                  </a:cubicBezTo>
                  <a:cubicBezTo>
                    <a:pt x="18" y="6"/>
                    <a:pt x="21" y="5"/>
                    <a:pt x="21" y="5"/>
                  </a:cubicBezTo>
                  <a:cubicBezTo>
                    <a:pt x="22" y="5"/>
                    <a:pt x="24" y="4"/>
                    <a:pt x="25" y="3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4" y="3"/>
                    <a:pt x="23" y="4"/>
                    <a:pt x="22" y="4"/>
                  </a:cubicBezTo>
                  <a:cubicBezTo>
                    <a:pt x="22" y="4"/>
                    <a:pt x="21" y="4"/>
                    <a:pt x="20" y="4"/>
                  </a:cubicBezTo>
                  <a:cubicBezTo>
                    <a:pt x="19" y="5"/>
                    <a:pt x="14" y="6"/>
                    <a:pt x="14" y="6"/>
                  </a:cubicBezTo>
                  <a:cubicBezTo>
                    <a:pt x="11" y="5"/>
                    <a:pt x="8" y="5"/>
                    <a:pt x="6" y="3"/>
                  </a:cubicBezTo>
                  <a:cubicBezTo>
                    <a:pt x="6" y="3"/>
                    <a:pt x="4" y="1"/>
                    <a:pt x="4" y="1"/>
                  </a:cubicBezTo>
                  <a:cubicBezTo>
                    <a:pt x="4" y="1"/>
                    <a:pt x="2" y="1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Freeform 1551"/>
            <p:cNvSpPr>
              <a:spLocks/>
            </p:cNvSpPr>
            <p:nvPr/>
          </p:nvSpPr>
          <p:spPr bwMode="auto">
            <a:xfrm>
              <a:off x="4207" y="2190"/>
              <a:ext cx="30" cy="21"/>
            </a:xfrm>
            <a:custGeom>
              <a:avLst/>
              <a:gdLst>
                <a:gd name="T0" fmla="*/ 0 w 18"/>
                <a:gd name="T1" fmla="*/ 37 h 12"/>
                <a:gd name="T2" fmla="*/ 17 w 18"/>
                <a:gd name="T3" fmla="*/ 28 h 12"/>
                <a:gd name="T4" fmla="*/ 22 w 18"/>
                <a:gd name="T5" fmla="*/ 21 h 12"/>
                <a:gd name="T6" fmla="*/ 28 w 18"/>
                <a:gd name="T7" fmla="*/ 19 h 12"/>
                <a:gd name="T8" fmla="*/ 33 w 18"/>
                <a:gd name="T9" fmla="*/ 16 h 12"/>
                <a:gd name="T10" fmla="*/ 38 w 18"/>
                <a:gd name="T11" fmla="*/ 16 h 12"/>
                <a:gd name="T12" fmla="*/ 45 w 18"/>
                <a:gd name="T13" fmla="*/ 9 h 12"/>
                <a:gd name="T14" fmla="*/ 47 w 18"/>
                <a:gd name="T15" fmla="*/ 7 h 12"/>
                <a:gd name="T16" fmla="*/ 50 w 18"/>
                <a:gd name="T17" fmla="*/ 7 h 12"/>
                <a:gd name="T18" fmla="*/ 50 w 18"/>
                <a:gd name="T19" fmla="*/ 4 h 12"/>
                <a:gd name="T20" fmla="*/ 50 w 18"/>
                <a:gd name="T21" fmla="*/ 0 h 12"/>
                <a:gd name="T22" fmla="*/ 47 w 18"/>
                <a:gd name="T23" fmla="*/ 0 h 12"/>
                <a:gd name="T24" fmla="*/ 45 w 18"/>
                <a:gd name="T25" fmla="*/ 4 h 12"/>
                <a:gd name="T26" fmla="*/ 42 w 18"/>
                <a:gd name="T27" fmla="*/ 4 h 12"/>
                <a:gd name="T28" fmla="*/ 37 w 18"/>
                <a:gd name="T29" fmla="*/ 7 h 12"/>
                <a:gd name="T30" fmla="*/ 37 w 18"/>
                <a:gd name="T31" fmla="*/ 9 h 12"/>
                <a:gd name="T32" fmla="*/ 33 w 18"/>
                <a:gd name="T33" fmla="*/ 9 h 12"/>
                <a:gd name="T34" fmla="*/ 30 w 18"/>
                <a:gd name="T35" fmla="*/ 9 h 12"/>
                <a:gd name="T36" fmla="*/ 28 w 18"/>
                <a:gd name="T37" fmla="*/ 12 h 12"/>
                <a:gd name="T38" fmla="*/ 25 w 18"/>
                <a:gd name="T39" fmla="*/ 16 h 12"/>
                <a:gd name="T40" fmla="*/ 25 w 18"/>
                <a:gd name="T41" fmla="*/ 16 h 12"/>
                <a:gd name="T42" fmla="*/ 22 w 18"/>
                <a:gd name="T43" fmla="*/ 16 h 12"/>
                <a:gd name="T44" fmla="*/ 22 w 18"/>
                <a:gd name="T45" fmla="*/ 16 h 12"/>
                <a:gd name="T46" fmla="*/ 20 w 18"/>
                <a:gd name="T47" fmla="*/ 19 h 12"/>
                <a:gd name="T48" fmla="*/ 20 w 18"/>
                <a:gd name="T49" fmla="*/ 19 h 12"/>
                <a:gd name="T50" fmla="*/ 17 w 18"/>
                <a:gd name="T51" fmla="*/ 19 h 12"/>
                <a:gd name="T52" fmla="*/ 17 w 18"/>
                <a:gd name="T53" fmla="*/ 19 h 12"/>
                <a:gd name="T54" fmla="*/ 13 w 18"/>
                <a:gd name="T55" fmla="*/ 24 h 12"/>
                <a:gd name="T56" fmla="*/ 12 w 18"/>
                <a:gd name="T57" fmla="*/ 28 h 12"/>
                <a:gd name="T58" fmla="*/ 8 w 18"/>
                <a:gd name="T59" fmla="*/ 28 h 12"/>
                <a:gd name="T60" fmla="*/ 5 w 18"/>
                <a:gd name="T61" fmla="*/ 32 h 12"/>
                <a:gd name="T62" fmla="*/ 5 w 18"/>
                <a:gd name="T63" fmla="*/ 32 h 12"/>
                <a:gd name="T64" fmla="*/ 5 w 18"/>
                <a:gd name="T65" fmla="*/ 33 h 12"/>
                <a:gd name="T66" fmla="*/ 3 w 18"/>
                <a:gd name="T67" fmla="*/ 33 h 12"/>
                <a:gd name="T68" fmla="*/ 0 w 18"/>
                <a:gd name="T69" fmla="*/ 37 h 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"/>
                <a:gd name="T106" fmla="*/ 0 h 12"/>
                <a:gd name="T107" fmla="*/ 18 w 18"/>
                <a:gd name="T108" fmla="*/ 12 h 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" h="12">
                  <a:moveTo>
                    <a:pt x="0" y="12"/>
                  </a:moveTo>
                  <a:cubicBezTo>
                    <a:pt x="1" y="11"/>
                    <a:pt x="4" y="10"/>
                    <a:pt x="6" y="9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2" y="5"/>
                    <a:pt x="14" y="5"/>
                    <a:pt x="14" y="5"/>
                  </a:cubicBezTo>
                  <a:cubicBezTo>
                    <a:pt x="14" y="4"/>
                    <a:pt x="15" y="4"/>
                    <a:pt x="16" y="3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2"/>
                    <a:pt x="18" y="1"/>
                    <a:pt x="18" y="1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7" y="0"/>
                    <a:pt x="16" y="1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4" y="2"/>
                    <a:pt x="13" y="2"/>
                    <a:pt x="13" y="2"/>
                  </a:cubicBezTo>
                  <a:lnTo>
                    <a:pt x="13" y="3"/>
                  </a:lnTo>
                  <a:cubicBezTo>
                    <a:pt x="13" y="3"/>
                    <a:pt x="12" y="3"/>
                    <a:pt x="12" y="3"/>
                  </a:cubicBezTo>
                  <a:lnTo>
                    <a:pt x="11" y="3"/>
                  </a:lnTo>
                  <a:cubicBezTo>
                    <a:pt x="11" y="3"/>
                    <a:pt x="10" y="4"/>
                    <a:pt x="10" y="4"/>
                  </a:cubicBezTo>
                  <a:lnTo>
                    <a:pt x="9" y="5"/>
                  </a:lnTo>
                  <a:cubicBezTo>
                    <a:pt x="9" y="5"/>
                    <a:pt x="9" y="5"/>
                    <a:pt x="9" y="5"/>
                  </a:cubicBezTo>
                  <a:lnTo>
                    <a:pt x="8" y="5"/>
                  </a:lnTo>
                  <a:cubicBezTo>
                    <a:pt x="8" y="5"/>
                    <a:pt x="8" y="5"/>
                    <a:pt x="8" y="5"/>
                  </a:cubicBezTo>
                  <a:lnTo>
                    <a:pt x="7" y="6"/>
                  </a:lnTo>
                  <a:cubicBezTo>
                    <a:pt x="7" y="6"/>
                    <a:pt x="7" y="6"/>
                    <a:pt x="7" y="6"/>
                  </a:cubicBezTo>
                  <a:lnTo>
                    <a:pt x="6" y="6"/>
                  </a:ln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8"/>
                    <a:pt x="4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10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0" y="12"/>
                    <a:pt x="1" y="12"/>
                    <a:pt x="0" y="12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Freeform 1552"/>
            <p:cNvSpPr>
              <a:spLocks/>
            </p:cNvSpPr>
            <p:nvPr/>
          </p:nvSpPr>
          <p:spPr bwMode="auto">
            <a:xfrm>
              <a:off x="3964" y="2204"/>
              <a:ext cx="144" cy="163"/>
            </a:xfrm>
            <a:custGeom>
              <a:avLst/>
              <a:gdLst>
                <a:gd name="T0" fmla="*/ 209 w 84"/>
                <a:gd name="T1" fmla="*/ 243 h 94"/>
                <a:gd name="T2" fmla="*/ 127 w 84"/>
                <a:gd name="T3" fmla="*/ 78 h 94"/>
                <a:gd name="T4" fmla="*/ 53 w 84"/>
                <a:gd name="T5" fmla="*/ 45 h 94"/>
                <a:gd name="T6" fmla="*/ 9 w 84"/>
                <a:gd name="T7" fmla="*/ 5 h 94"/>
                <a:gd name="T8" fmla="*/ 21 w 84"/>
                <a:gd name="T9" fmla="*/ 49 h 94"/>
                <a:gd name="T10" fmla="*/ 21 w 84"/>
                <a:gd name="T11" fmla="*/ 132 h 94"/>
                <a:gd name="T12" fmla="*/ 82 w 84"/>
                <a:gd name="T13" fmla="*/ 250 h 94"/>
                <a:gd name="T14" fmla="*/ 209 w 84"/>
                <a:gd name="T15" fmla="*/ 243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94"/>
                <a:gd name="T26" fmla="*/ 84 w 84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94">
                  <a:moveTo>
                    <a:pt x="71" y="81"/>
                  </a:moveTo>
                  <a:cubicBezTo>
                    <a:pt x="84" y="59"/>
                    <a:pt x="63" y="42"/>
                    <a:pt x="43" y="26"/>
                  </a:cubicBezTo>
                  <a:cubicBezTo>
                    <a:pt x="36" y="21"/>
                    <a:pt x="26" y="21"/>
                    <a:pt x="18" y="15"/>
                  </a:cubicBezTo>
                  <a:cubicBezTo>
                    <a:pt x="13" y="12"/>
                    <a:pt x="7" y="5"/>
                    <a:pt x="3" y="2"/>
                  </a:cubicBezTo>
                  <a:cubicBezTo>
                    <a:pt x="0" y="0"/>
                    <a:pt x="5" y="13"/>
                    <a:pt x="7" y="16"/>
                  </a:cubicBezTo>
                  <a:cubicBezTo>
                    <a:pt x="10" y="22"/>
                    <a:pt x="6" y="37"/>
                    <a:pt x="7" y="44"/>
                  </a:cubicBezTo>
                  <a:cubicBezTo>
                    <a:pt x="8" y="56"/>
                    <a:pt x="16" y="74"/>
                    <a:pt x="28" y="83"/>
                  </a:cubicBezTo>
                  <a:cubicBezTo>
                    <a:pt x="41" y="94"/>
                    <a:pt x="58" y="94"/>
                    <a:pt x="71" y="81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Freeform 1553"/>
            <p:cNvSpPr>
              <a:spLocks/>
            </p:cNvSpPr>
            <p:nvPr/>
          </p:nvSpPr>
          <p:spPr bwMode="auto">
            <a:xfrm>
              <a:off x="4103" y="2237"/>
              <a:ext cx="158" cy="140"/>
            </a:xfrm>
            <a:custGeom>
              <a:avLst/>
              <a:gdLst>
                <a:gd name="T0" fmla="*/ 3 w 93"/>
                <a:gd name="T1" fmla="*/ 114 h 81"/>
                <a:gd name="T2" fmla="*/ 219 w 93"/>
                <a:gd name="T3" fmla="*/ 99 h 81"/>
                <a:gd name="T4" fmla="*/ 255 w 93"/>
                <a:gd name="T5" fmla="*/ 156 h 81"/>
                <a:gd name="T6" fmla="*/ 228 w 93"/>
                <a:gd name="T7" fmla="*/ 180 h 81"/>
                <a:gd name="T8" fmla="*/ 150 w 93"/>
                <a:gd name="T9" fmla="*/ 230 h 81"/>
                <a:gd name="T10" fmla="*/ 41 w 93"/>
                <a:gd name="T11" fmla="*/ 225 h 81"/>
                <a:gd name="T12" fmla="*/ 3 w 93"/>
                <a:gd name="T13" fmla="*/ 173 h 81"/>
                <a:gd name="T14" fmla="*/ 3 w 93"/>
                <a:gd name="T15" fmla="*/ 114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"/>
                <a:gd name="T25" fmla="*/ 0 h 81"/>
                <a:gd name="T26" fmla="*/ 93 w 93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" h="81">
                  <a:moveTo>
                    <a:pt x="1" y="38"/>
                  </a:moveTo>
                  <a:cubicBezTo>
                    <a:pt x="27" y="17"/>
                    <a:pt x="55" y="0"/>
                    <a:pt x="76" y="33"/>
                  </a:cubicBezTo>
                  <a:cubicBezTo>
                    <a:pt x="80" y="39"/>
                    <a:pt x="84" y="46"/>
                    <a:pt x="88" y="52"/>
                  </a:cubicBezTo>
                  <a:cubicBezTo>
                    <a:pt x="93" y="59"/>
                    <a:pt x="87" y="55"/>
                    <a:pt x="79" y="60"/>
                  </a:cubicBezTo>
                  <a:cubicBezTo>
                    <a:pt x="71" y="65"/>
                    <a:pt x="60" y="72"/>
                    <a:pt x="52" y="77"/>
                  </a:cubicBezTo>
                  <a:cubicBezTo>
                    <a:pt x="44" y="81"/>
                    <a:pt x="17" y="80"/>
                    <a:pt x="14" y="75"/>
                  </a:cubicBezTo>
                  <a:cubicBezTo>
                    <a:pt x="12" y="71"/>
                    <a:pt x="4" y="63"/>
                    <a:pt x="1" y="58"/>
                  </a:cubicBezTo>
                  <a:cubicBezTo>
                    <a:pt x="0" y="56"/>
                    <a:pt x="1" y="42"/>
                    <a:pt x="1" y="38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5" name="Freeform 1554"/>
            <p:cNvSpPr>
              <a:spLocks/>
            </p:cNvSpPr>
            <p:nvPr/>
          </p:nvSpPr>
          <p:spPr bwMode="auto">
            <a:xfrm>
              <a:off x="4178" y="2226"/>
              <a:ext cx="370" cy="177"/>
            </a:xfrm>
            <a:custGeom>
              <a:avLst/>
              <a:gdLst>
                <a:gd name="T0" fmla="*/ 0 w 217"/>
                <a:gd name="T1" fmla="*/ 180 h 102"/>
                <a:gd name="T2" fmla="*/ 309 w 217"/>
                <a:gd name="T3" fmla="*/ 36 h 102"/>
                <a:gd name="T4" fmla="*/ 380 w 217"/>
                <a:gd name="T5" fmla="*/ 54 h 102"/>
                <a:gd name="T6" fmla="*/ 520 w 217"/>
                <a:gd name="T7" fmla="*/ 120 h 102"/>
                <a:gd name="T8" fmla="*/ 576 w 217"/>
                <a:gd name="T9" fmla="*/ 144 h 102"/>
                <a:gd name="T10" fmla="*/ 590 w 217"/>
                <a:gd name="T11" fmla="*/ 205 h 102"/>
                <a:gd name="T12" fmla="*/ 457 w 217"/>
                <a:gd name="T13" fmla="*/ 213 h 102"/>
                <a:gd name="T14" fmla="*/ 239 w 217"/>
                <a:gd name="T15" fmla="*/ 302 h 102"/>
                <a:gd name="T16" fmla="*/ 107 w 217"/>
                <a:gd name="T17" fmla="*/ 271 h 102"/>
                <a:gd name="T18" fmla="*/ 0 w 217"/>
                <a:gd name="T19" fmla="*/ 18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7"/>
                <a:gd name="T31" fmla="*/ 0 h 102"/>
                <a:gd name="T32" fmla="*/ 217 w 217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7" h="102">
                  <a:moveTo>
                    <a:pt x="0" y="60"/>
                  </a:moveTo>
                  <a:cubicBezTo>
                    <a:pt x="4" y="41"/>
                    <a:pt x="84" y="0"/>
                    <a:pt x="106" y="12"/>
                  </a:cubicBezTo>
                  <a:cubicBezTo>
                    <a:pt x="107" y="13"/>
                    <a:pt x="129" y="17"/>
                    <a:pt x="131" y="18"/>
                  </a:cubicBezTo>
                  <a:cubicBezTo>
                    <a:pt x="139" y="21"/>
                    <a:pt x="175" y="40"/>
                    <a:pt x="179" y="40"/>
                  </a:cubicBezTo>
                  <a:cubicBezTo>
                    <a:pt x="181" y="40"/>
                    <a:pt x="202" y="49"/>
                    <a:pt x="198" y="48"/>
                  </a:cubicBezTo>
                  <a:cubicBezTo>
                    <a:pt x="130" y="32"/>
                    <a:pt x="217" y="68"/>
                    <a:pt x="203" y="68"/>
                  </a:cubicBezTo>
                  <a:cubicBezTo>
                    <a:pt x="193" y="67"/>
                    <a:pt x="166" y="64"/>
                    <a:pt x="157" y="71"/>
                  </a:cubicBezTo>
                  <a:cubicBezTo>
                    <a:pt x="133" y="87"/>
                    <a:pt x="112" y="102"/>
                    <a:pt x="82" y="100"/>
                  </a:cubicBezTo>
                  <a:cubicBezTo>
                    <a:pt x="71" y="100"/>
                    <a:pt x="49" y="97"/>
                    <a:pt x="37" y="90"/>
                  </a:cubicBezTo>
                  <a:cubicBezTo>
                    <a:pt x="19" y="79"/>
                    <a:pt x="16" y="69"/>
                    <a:pt x="0" y="6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6" name="Freeform 1555"/>
            <p:cNvSpPr>
              <a:spLocks/>
            </p:cNvSpPr>
            <p:nvPr/>
          </p:nvSpPr>
          <p:spPr bwMode="auto">
            <a:xfrm>
              <a:off x="4222" y="2298"/>
              <a:ext cx="232" cy="29"/>
            </a:xfrm>
            <a:custGeom>
              <a:avLst/>
              <a:gdLst>
                <a:gd name="T0" fmla="*/ 0 w 136"/>
                <a:gd name="T1" fmla="*/ 49 h 17"/>
                <a:gd name="T2" fmla="*/ 152 w 136"/>
                <a:gd name="T3" fmla="*/ 24 h 17"/>
                <a:gd name="T4" fmla="*/ 331 w 136"/>
                <a:gd name="T5" fmla="*/ 38 h 17"/>
                <a:gd name="T6" fmla="*/ 379 w 136"/>
                <a:gd name="T7" fmla="*/ 38 h 17"/>
                <a:gd name="T8" fmla="*/ 280 w 136"/>
                <a:gd name="T9" fmla="*/ 20 h 17"/>
                <a:gd name="T10" fmla="*/ 210 w 136"/>
                <a:gd name="T11" fmla="*/ 20 h 17"/>
                <a:gd name="T12" fmla="*/ 102 w 136"/>
                <a:gd name="T13" fmla="*/ 3 h 17"/>
                <a:gd name="T14" fmla="*/ 0 w 136"/>
                <a:gd name="T15" fmla="*/ 49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7"/>
                <a:gd name="T26" fmla="*/ 136 w 136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7">
                  <a:moveTo>
                    <a:pt x="0" y="17"/>
                  </a:moveTo>
                  <a:cubicBezTo>
                    <a:pt x="26" y="8"/>
                    <a:pt x="27" y="5"/>
                    <a:pt x="52" y="8"/>
                  </a:cubicBezTo>
                  <a:cubicBezTo>
                    <a:pt x="73" y="10"/>
                    <a:pt x="92" y="14"/>
                    <a:pt x="114" y="13"/>
                  </a:cubicBezTo>
                  <a:cubicBezTo>
                    <a:pt x="117" y="12"/>
                    <a:pt x="136" y="13"/>
                    <a:pt x="130" y="13"/>
                  </a:cubicBezTo>
                  <a:cubicBezTo>
                    <a:pt x="122" y="14"/>
                    <a:pt x="103" y="9"/>
                    <a:pt x="96" y="7"/>
                  </a:cubicBezTo>
                  <a:cubicBezTo>
                    <a:pt x="90" y="5"/>
                    <a:pt x="79" y="13"/>
                    <a:pt x="72" y="7"/>
                  </a:cubicBezTo>
                  <a:cubicBezTo>
                    <a:pt x="65" y="0"/>
                    <a:pt x="45" y="4"/>
                    <a:pt x="35" y="1"/>
                  </a:cubicBezTo>
                  <a:cubicBezTo>
                    <a:pt x="32" y="0"/>
                    <a:pt x="3" y="13"/>
                    <a:pt x="0" y="17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Freeform 1556"/>
            <p:cNvSpPr>
              <a:spLocks/>
            </p:cNvSpPr>
            <p:nvPr/>
          </p:nvSpPr>
          <p:spPr bwMode="auto">
            <a:xfrm>
              <a:off x="4241" y="2337"/>
              <a:ext cx="104" cy="42"/>
            </a:xfrm>
            <a:custGeom>
              <a:avLst/>
              <a:gdLst>
                <a:gd name="T0" fmla="*/ 0 w 61"/>
                <a:gd name="T1" fmla="*/ 4 h 24"/>
                <a:gd name="T2" fmla="*/ 46 w 61"/>
                <a:gd name="T3" fmla="*/ 42 h 24"/>
                <a:gd name="T4" fmla="*/ 157 w 61"/>
                <a:gd name="T5" fmla="*/ 68 h 24"/>
                <a:gd name="T6" fmla="*/ 174 w 61"/>
                <a:gd name="T7" fmla="*/ 70 h 24"/>
                <a:gd name="T8" fmla="*/ 119 w 61"/>
                <a:gd name="T9" fmla="*/ 42 h 24"/>
                <a:gd name="T10" fmla="*/ 61 w 61"/>
                <a:gd name="T11" fmla="*/ 28 h 24"/>
                <a:gd name="T12" fmla="*/ 0 w 61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24"/>
                <a:gd name="T23" fmla="*/ 61 w 6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24">
                  <a:moveTo>
                    <a:pt x="0" y="1"/>
                  </a:moveTo>
                  <a:cubicBezTo>
                    <a:pt x="4" y="6"/>
                    <a:pt x="10" y="12"/>
                    <a:pt x="16" y="14"/>
                  </a:cubicBezTo>
                  <a:cubicBezTo>
                    <a:pt x="28" y="17"/>
                    <a:pt x="46" y="22"/>
                    <a:pt x="54" y="22"/>
                  </a:cubicBezTo>
                  <a:cubicBezTo>
                    <a:pt x="54" y="22"/>
                    <a:pt x="61" y="24"/>
                    <a:pt x="60" y="23"/>
                  </a:cubicBezTo>
                  <a:cubicBezTo>
                    <a:pt x="56" y="19"/>
                    <a:pt x="45" y="18"/>
                    <a:pt x="41" y="14"/>
                  </a:cubicBezTo>
                  <a:cubicBezTo>
                    <a:pt x="37" y="11"/>
                    <a:pt x="26" y="14"/>
                    <a:pt x="21" y="9"/>
                  </a:cubicBezTo>
                  <a:cubicBezTo>
                    <a:pt x="19" y="7"/>
                    <a:pt x="3" y="0"/>
                    <a:pt x="0" y="1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Freeform 1557"/>
            <p:cNvSpPr>
              <a:spLocks/>
            </p:cNvSpPr>
            <p:nvPr/>
          </p:nvSpPr>
          <p:spPr bwMode="auto">
            <a:xfrm>
              <a:off x="4294" y="2265"/>
              <a:ext cx="52" cy="17"/>
            </a:xfrm>
            <a:custGeom>
              <a:avLst/>
              <a:gdLst>
                <a:gd name="T0" fmla="*/ 0 w 31"/>
                <a:gd name="T1" fmla="*/ 29 h 10"/>
                <a:gd name="T2" fmla="*/ 70 w 31"/>
                <a:gd name="T3" fmla="*/ 0 h 10"/>
                <a:gd name="T4" fmla="*/ 79 w 31"/>
                <a:gd name="T5" fmla="*/ 3 h 10"/>
                <a:gd name="T6" fmla="*/ 87 w 31"/>
                <a:gd name="T7" fmla="*/ 5 h 10"/>
                <a:gd name="T8" fmla="*/ 87 w 31"/>
                <a:gd name="T9" fmla="*/ 5 h 10"/>
                <a:gd name="T10" fmla="*/ 49 w 31"/>
                <a:gd name="T11" fmla="*/ 15 h 10"/>
                <a:gd name="T12" fmla="*/ 29 w 31"/>
                <a:gd name="T13" fmla="*/ 24 h 10"/>
                <a:gd name="T14" fmla="*/ 0 w 31"/>
                <a:gd name="T15" fmla="*/ 29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10"/>
                <a:gd name="T26" fmla="*/ 31 w 31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10">
                  <a:moveTo>
                    <a:pt x="0" y="10"/>
                  </a:moveTo>
                  <a:cubicBezTo>
                    <a:pt x="8" y="6"/>
                    <a:pt x="17" y="1"/>
                    <a:pt x="25" y="0"/>
                  </a:cubicBezTo>
                  <a:cubicBezTo>
                    <a:pt x="27" y="0"/>
                    <a:pt x="27" y="1"/>
                    <a:pt x="28" y="1"/>
                  </a:cubicBezTo>
                  <a:cubicBezTo>
                    <a:pt x="29" y="1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7" y="2"/>
                    <a:pt x="20" y="5"/>
                    <a:pt x="17" y="5"/>
                  </a:cubicBezTo>
                  <a:cubicBezTo>
                    <a:pt x="14" y="5"/>
                    <a:pt x="11" y="7"/>
                    <a:pt x="10" y="8"/>
                  </a:cubicBezTo>
                  <a:cubicBezTo>
                    <a:pt x="8" y="9"/>
                    <a:pt x="3" y="9"/>
                    <a:pt x="0" y="1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Freeform 1558"/>
            <p:cNvSpPr>
              <a:spLocks/>
            </p:cNvSpPr>
            <p:nvPr/>
          </p:nvSpPr>
          <p:spPr bwMode="auto">
            <a:xfrm>
              <a:off x="4288" y="2332"/>
              <a:ext cx="82" cy="21"/>
            </a:xfrm>
            <a:custGeom>
              <a:avLst/>
              <a:gdLst>
                <a:gd name="T0" fmla="*/ 0 w 48"/>
                <a:gd name="T1" fmla="*/ 0 h 12"/>
                <a:gd name="T2" fmla="*/ 53 w 48"/>
                <a:gd name="T3" fmla="*/ 21 h 12"/>
                <a:gd name="T4" fmla="*/ 67 w 48"/>
                <a:gd name="T5" fmla="*/ 32 h 12"/>
                <a:gd name="T6" fmla="*/ 94 w 48"/>
                <a:gd name="T7" fmla="*/ 33 h 12"/>
                <a:gd name="T8" fmla="*/ 116 w 48"/>
                <a:gd name="T9" fmla="*/ 32 h 12"/>
                <a:gd name="T10" fmla="*/ 137 w 48"/>
                <a:gd name="T11" fmla="*/ 28 h 12"/>
                <a:gd name="T12" fmla="*/ 140 w 48"/>
                <a:gd name="T13" fmla="*/ 24 h 12"/>
                <a:gd name="T14" fmla="*/ 137 w 48"/>
                <a:gd name="T15" fmla="*/ 24 h 12"/>
                <a:gd name="T16" fmla="*/ 116 w 48"/>
                <a:gd name="T17" fmla="*/ 21 h 12"/>
                <a:gd name="T18" fmla="*/ 65 w 48"/>
                <a:gd name="T19" fmla="*/ 12 h 12"/>
                <a:gd name="T20" fmla="*/ 58 w 48"/>
                <a:gd name="T21" fmla="*/ 12 h 12"/>
                <a:gd name="T22" fmla="*/ 46 w 48"/>
                <a:gd name="T23" fmla="*/ 9 h 12"/>
                <a:gd name="T24" fmla="*/ 26 w 48"/>
                <a:gd name="T25" fmla="*/ 7 h 12"/>
                <a:gd name="T26" fmla="*/ 0 w 48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12"/>
                <a:gd name="T44" fmla="*/ 48 w 4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12">
                  <a:moveTo>
                    <a:pt x="0" y="0"/>
                  </a:moveTo>
                  <a:cubicBezTo>
                    <a:pt x="5" y="3"/>
                    <a:pt x="12" y="5"/>
                    <a:pt x="18" y="7"/>
                  </a:cubicBezTo>
                  <a:cubicBezTo>
                    <a:pt x="20" y="8"/>
                    <a:pt x="21" y="9"/>
                    <a:pt x="23" y="10"/>
                  </a:cubicBezTo>
                  <a:cubicBezTo>
                    <a:pt x="25" y="10"/>
                    <a:pt x="30" y="12"/>
                    <a:pt x="32" y="11"/>
                  </a:cubicBezTo>
                  <a:cubicBezTo>
                    <a:pt x="32" y="11"/>
                    <a:pt x="40" y="10"/>
                    <a:pt x="40" y="10"/>
                  </a:cubicBezTo>
                  <a:cubicBezTo>
                    <a:pt x="41" y="10"/>
                    <a:pt x="46" y="9"/>
                    <a:pt x="47" y="9"/>
                  </a:cubicBezTo>
                  <a:cubicBezTo>
                    <a:pt x="47" y="9"/>
                    <a:pt x="48" y="8"/>
                    <a:pt x="48" y="8"/>
                  </a:cubicBezTo>
                  <a:cubicBezTo>
                    <a:pt x="48" y="8"/>
                    <a:pt x="48" y="8"/>
                    <a:pt x="47" y="8"/>
                  </a:cubicBezTo>
                  <a:cubicBezTo>
                    <a:pt x="46" y="8"/>
                    <a:pt x="42" y="7"/>
                    <a:pt x="40" y="7"/>
                  </a:cubicBezTo>
                  <a:cubicBezTo>
                    <a:pt x="35" y="7"/>
                    <a:pt x="27" y="5"/>
                    <a:pt x="22" y="4"/>
                  </a:cubicBezTo>
                  <a:cubicBezTo>
                    <a:pt x="22" y="4"/>
                    <a:pt x="20" y="4"/>
                    <a:pt x="20" y="4"/>
                  </a:cubicBezTo>
                  <a:cubicBezTo>
                    <a:pt x="20" y="4"/>
                    <a:pt x="18" y="3"/>
                    <a:pt x="16" y="3"/>
                  </a:cubicBezTo>
                  <a:cubicBezTo>
                    <a:pt x="16" y="3"/>
                    <a:pt x="9" y="2"/>
                    <a:pt x="9" y="2"/>
                  </a:cubicBezTo>
                  <a:cubicBezTo>
                    <a:pt x="9" y="2"/>
                    <a:pt x="3" y="2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Freeform 1559"/>
            <p:cNvSpPr>
              <a:spLocks/>
            </p:cNvSpPr>
            <p:nvPr/>
          </p:nvSpPr>
          <p:spPr bwMode="auto">
            <a:xfrm>
              <a:off x="4348" y="2278"/>
              <a:ext cx="48" cy="13"/>
            </a:xfrm>
            <a:custGeom>
              <a:avLst/>
              <a:gdLst>
                <a:gd name="T0" fmla="*/ 0 w 28"/>
                <a:gd name="T1" fmla="*/ 24 h 7"/>
                <a:gd name="T2" fmla="*/ 21 w 28"/>
                <a:gd name="T3" fmla="*/ 17 h 7"/>
                <a:gd name="T4" fmla="*/ 29 w 28"/>
                <a:gd name="T5" fmla="*/ 13 h 7"/>
                <a:gd name="T6" fmla="*/ 36 w 28"/>
                <a:gd name="T7" fmla="*/ 13 h 7"/>
                <a:gd name="T8" fmla="*/ 41 w 28"/>
                <a:gd name="T9" fmla="*/ 11 h 7"/>
                <a:gd name="T10" fmla="*/ 53 w 28"/>
                <a:gd name="T11" fmla="*/ 7 h 7"/>
                <a:gd name="T12" fmla="*/ 65 w 28"/>
                <a:gd name="T13" fmla="*/ 4 h 7"/>
                <a:gd name="T14" fmla="*/ 67 w 28"/>
                <a:gd name="T15" fmla="*/ 4 h 7"/>
                <a:gd name="T16" fmla="*/ 74 w 28"/>
                <a:gd name="T17" fmla="*/ 4 h 7"/>
                <a:gd name="T18" fmla="*/ 77 w 28"/>
                <a:gd name="T19" fmla="*/ 7 h 7"/>
                <a:gd name="T20" fmla="*/ 79 w 28"/>
                <a:gd name="T21" fmla="*/ 7 h 7"/>
                <a:gd name="T22" fmla="*/ 82 w 28"/>
                <a:gd name="T23" fmla="*/ 7 h 7"/>
                <a:gd name="T24" fmla="*/ 77 w 28"/>
                <a:gd name="T25" fmla="*/ 4 h 7"/>
                <a:gd name="T26" fmla="*/ 70 w 28"/>
                <a:gd name="T27" fmla="*/ 4 h 7"/>
                <a:gd name="T28" fmla="*/ 62 w 28"/>
                <a:gd name="T29" fmla="*/ 0 h 7"/>
                <a:gd name="T30" fmla="*/ 57 w 28"/>
                <a:gd name="T31" fmla="*/ 0 h 7"/>
                <a:gd name="T32" fmla="*/ 50 w 28"/>
                <a:gd name="T33" fmla="*/ 4 h 7"/>
                <a:gd name="T34" fmla="*/ 46 w 28"/>
                <a:gd name="T35" fmla="*/ 4 h 7"/>
                <a:gd name="T36" fmla="*/ 46 w 28"/>
                <a:gd name="T37" fmla="*/ 7 h 7"/>
                <a:gd name="T38" fmla="*/ 45 w 28"/>
                <a:gd name="T39" fmla="*/ 7 h 7"/>
                <a:gd name="T40" fmla="*/ 45 w 28"/>
                <a:gd name="T41" fmla="*/ 11 h 7"/>
                <a:gd name="T42" fmla="*/ 45 w 28"/>
                <a:gd name="T43" fmla="*/ 11 h 7"/>
                <a:gd name="T44" fmla="*/ 41 w 28"/>
                <a:gd name="T45" fmla="*/ 11 h 7"/>
                <a:gd name="T46" fmla="*/ 41 w 28"/>
                <a:gd name="T47" fmla="*/ 13 h 7"/>
                <a:gd name="T48" fmla="*/ 38 w 28"/>
                <a:gd name="T49" fmla="*/ 13 h 7"/>
                <a:gd name="T50" fmla="*/ 36 w 28"/>
                <a:gd name="T51" fmla="*/ 17 h 7"/>
                <a:gd name="T52" fmla="*/ 36 w 28"/>
                <a:gd name="T53" fmla="*/ 13 h 7"/>
                <a:gd name="T54" fmla="*/ 33 w 28"/>
                <a:gd name="T55" fmla="*/ 17 h 7"/>
                <a:gd name="T56" fmla="*/ 29 w 28"/>
                <a:gd name="T57" fmla="*/ 17 h 7"/>
                <a:gd name="T58" fmla="*/ 26 w 28"/>
                <a:gd name="T59" fmla="*/ 20 h 7"/>
                <a:gd name="T60" fmla="*/ 21 w 28"/>
                <a:gd name="T61" fmla="*/ 13 h 7"/>
                <a:gd name="T62" fmla="*/ 15 w 28"/>
                <a:gd name="T63" fmla="*/ 17 h 7"/>
                <a:gd name="T64" fmla="*/ 12 w 28"/>
                <a:gd name="T65" fmla="*/ 17 h 7"/>
                <a:gd name="T66" fmla="*/ 9 w 28"/>
                <a:gd name="T67" fmla="*/ 13 h 7"/>
                <a:gd name="T68" fmla="*/ 9 w 28"/>
                <a:gd name="T69" fmla="*/ 17 h 7"/>
                <a:gd name="T70" fmla="*/ 5 w 28"/>
                <a:gd name="T71" fmla="*/ 17 h 7"/>
                <a:gd name="T72" fmla="*/ 0 w 28"/>
                <a:gd name="T73" fmla="*/ 24 h 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"/>
                <a:gd name="T112" fmla="*/ 0 h 7"/>
                <a:gd name="T113" fmla="*/ 28 w 28"/>
                <a:gd name="T114" fmla="*/ 7 h 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" h="7">
                  <a:moveTo>
                    <a:pt x="0" y="7"/>
                  </a:moveTo>
                  <a:cubicBezTo>
                    <a:pt x="2" y="6"/>
                    <a:pt x="5" y="6"/>
                    <a:pt x="7" y="5"/>
                  </a:cubicBezTo>
                  <a:cubicBezTo>
                    <a:pt x="7" y="4"/>
                    <a:pt x="10" y="4"/>
                    <a:pt x="10" y="4"/>
                  </a:cubicBezTo>
                  <a:cubicBezTo>
                    <a:pt x="10" y="4"/>
                    <a:pt x="12" y="4"/>
                    <a:pt x="12" y="4"/>
                  </a:cubicBezTo>
                  <a:cubicBezTo>
                    <a:pt x="13" y="3"/>
                    <a:pt x="13" y="4"/>
                    <a:pt x="14" y="3"/>
                  </a:cubicBezTo>
                  <a:cubicBezTo>
                    <a:pt x="15" y="3"/>
                    <a:pt x="17" y="3"/>
                    <a:pt x="18" y="2"/>
                  </a:cubicBezTo>
                  <a:cubicBezTo>
                    <a:pt x="19" y="1"/>
                    <a:pt x="20" y="2"/>
                    <a:pt x="22" y="1"/>
                  </a:cubicBezTo>
                  <a:cubicBezTo>
                    <a:pt x="22" y="1"/>
                    <a:pt x="23" y="2"/>
                    <a:pt x="23" y="1"/>
                  </a:cubicBezTo>
                  <a:cubicBezTo>
                    <a:pt x="23" y="1"/>
                    <a:pt x="25" y="1"/>
                    <a:pt x="25" y="1"/>
                  </a:cubicBezTo>
                  <a:cubicBezTo>
                    <a:pt x="25" y="1"/>
                    <a:pt x="26" y="2"/>
                    <a:pt x="26" y="2"/>
                  </a:cubicBezTo>
                  <a:cubicBezTo>
                    <a:pt x="26" y="2"/>
                    <a:pt x="27" y="2"/>
                    <a:pt x="27" y="2"/>
                  </a:cubicBezTo>
                  <a:cubicBezTo>
                    <a:pt x="27" y="2"/>
                    <a:pt x="28" y="2"/>
                    <a:pt x="28" y="2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6" y="1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9" y="0"/>
                    <a:pt x="17" y="1"/>
                    <a:pt x="17" y="1"/>
                  </a:cubicBezTo>
                  <a:lnTo>
                    <a:pt x="16" y="1"/>
                  </a:lnTo>
                  <a:cubicBezTo>
                    <a:pt x="16" y="1"/>
                    <a:pt x="16" y="2"/>
                    <a:pt x="16" y="2"/>
                  </a:cubicBezTo>
                  <a:lnTo>
                    <a:pt x="15" y="2"/>
                  </a:lnTo>
                  <a:cubicBezTo>
                    <a:pt x="15" y="2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lnTo>
                    <a:pt x="14" y="4"/>
                  </a:lnTo>
                  <a:cubicBezTo>
                    <a:pt x="14" y="4"/>
                    <a:pt x="13" y="4"/>
                    <a:pt x="13" y="4"/>
                  </a:cubicBezTo>
                  <a:lnTo>
                    <a:pt x="12" y="5"/>
                  </a:lnTo>
                  <a:cubicBezTo>
                    <a:pt x="12" y="5"/>
                    <a:pt x="12" y="4"/>
                    <a:pt x="12" y="4"/>
                  </a:cubicBezTo>
                  <a:lnTo>
                    <a:pt x="11" y="5"/>
                  </a:ln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9" y="6"/>
                    <a:pt x="9" y="6"/>
                  </a:cubicBezTo>
                  <a:cubicBezTo>
                    <a:pt x="9" y="6"/>
                    <a:pt x="7" y="4"/>
                    <a:pt x="7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lnTo>
                    <a:pt x="3" y="4"/>
                  </a:lnTo>
                  <a:cubicBezTo>
                    <a:pt x="3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2" y="5"/>
                    <a:pt x="0" y="5"/>
                    <a:pt x="0" y="7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Freeform 1560"/>
            <p:cNvSpPr>
              <a:spLocks/>
            </p:cNvSpPr>
            <p:nvPr/>
          </p:nvSpPr>
          <p:spPr bwMode="auto">
            <a:xfrm>
              <a:off x="4157" y="2292"/>
              <a:ext cx="205" cy="179"/>
            </a:xfrm>
            <a:custGeom>
              <a:avLst/>
              <a:gdLst>
                <a:gd name="T0" fmla="*/ 15 w 120"/>
                <a:gd name="T1" fmla="*/ 118 h 103"/>
                <a:gd name="T2" fmla="*/ 301 w 120"/>
                <a:gd name="T3" fmla="*/ 143 h 103"/>
                <a:gd name="T4" fmla="*/ 335 w 120"/>
                <a:gd name="T5" fmla="*/ 221 h 103"/>
                <a:gd name="T6" fmla="*/ 297 w 120"/>
                <a:gd name="T7" fmla="*/ 245 h 103"/>
                <a:gd name="T8" fmla="*/ 185 w 120"/>
                <a:gd name="T9" fmla="*/ 295 h 103"/>
                <a:gd name="T10" fmla="*/ 44 w 120"/>
                <a:gd name="T11" fmla="*/ 269 h 103"/>
                <a:gd name="T12" fmla="*/ 3 w 120"/>
                <a:gd name="T13" fmla="*/ 200 h 103"/>
                <a:gd name="T14" fmla="*/ 15 w 120"/>
                <a:gd name="T15" fmla="*/ 118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103"/>
                <a:gd name="T26" fmla="*/ 120 w 120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103">
                  <a:moveTo>
                    <a:pt x="5" y="39"/>
                  </a:moveTo>
                  <a:cubicBezTo>
                    <a:pt x="41" y="17"/>
                    <a:pt x="81" y="0"/>
                    <a:pt x="103" y="47"/>
                  </a:cubicBezTo>
                  <a:cubicBezTo>
                    <a:pt x="106" y="55"/>
                    <a:pt x="111" y="64"/>
                    <a:pt x="115" y="73"/>
                  </a:cubicBezTo>
                  <a:cubicBezTo>
                    <a:pt x="120" y="83"/>
                    <a:pt x="112" y="76"/>
                    <a:pt x="102" y="81"/>
                  </a:cubicBezTo>
                  <a:cubicBezTo>
                    <a:pt x="90" y="87"/>
                    <a:pt x="75" y="93"/>
                    <a:pt x="63" y="98"/>
                  </a:cubicBezTo>
                  <a:cubicBezTo>
                    <a:pt x="53" y="103"/>
                    <a:pt x="18" y="97"/>
                    <a:pt x="15" y="89"/>
                  </a:cubicBezTo>
                  <a:cubicBezTo>
                    <a:pt x="13" y="85"/>
                    <a:pt x="5" y="73"/>
                    <a:pt x="1" y="66"/>
                  </a:cubicBezTo>
                  <a:cubicBezTo>
                    <a:pt x="0" y="63"/>
                    <a:pt x="4" y="44"/>
                    <a:pt x="5" y="39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Freeform 1561"/>
            <p:cNvSpPr>
              <a:spLocks/>
            </p:cNvSpPr>
            <p:nvPr/>
          </p:nvSpPr>
          <p:spPr bwMode="auto">
            <a:xfrm>
              <a:off x="4222" y="2218"/>
              <a:ext cx="159" cy="140"/>
            </a:xfrm>
            <a:custGeom>
              <a:avLst/>
              <a:gdLst>
                <a:gd name="T0" fmla="*/ 3 w 93"/>
                <a:gd name="T1" fmla="*/ 111 h 81"/>
                <a:gd name="T2" fmla="*/ 222 w 93"/>
                <a:gd name="T3" fmla="*/ 99 h 81"/>
                <a:gd name="T4" fmla="*/ 256 w 93"/>
                <a:gd name="T5" fmla="*/ 156 h 81"/>
                <a:gd name="T6" fmla="*/ 231 w 93"/>
                <a:gd name="T7" fmla="*/ 180 h 81"/>
                <a:gd name="T8" fmla="*/ 149 w 93"/>
                <a:gd name="T9" fmla="*/ 226 h 81"/>
                <a:gd name="T10" fmla="*/ 38 w 93"/>
                <a:gd name="T11" fmla="*/ 221 h 81"/>
                <a:gd name="T12" fmla="*/ 3 w 93"/>
                <a:gd name="T13" fmla="*/ 173 h 81"/>
                <a:gd name="T14" fmla="*/ 3 w 93"/>
                <a:gd name="T15" fmla="*/ 111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"/>
                <a:gd name="T25" fmla="*/ 0 h 81"/>
                <a:gd name="T26" fmla="*/ 93 w 93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" h="81">
                  <a:moveTo>
                    <a:pt x="1" y="37"/>
                  </a:moveTo>
                  <a:cubicBezTo>
                    <a:pt x="26" y="17"/>
                    <a:pt x="55" y="0"/>
                    <a:pt x="76" y="33"/>
                  </a:cubicBezTo>
                  <a:cubicBezTo>
                    <a:pt x="80" y="39"/>
                    <a:pt x="84" y="46"/>
                    <a:pt x="88" y="52"/>
                  </a:cubicBezTo>
                  <a:cubicBezTo>
                    <a:pt x="93" y="59"/>
                    <a:pt x="86" y="55"/>
                    <a:pt x="79" y="60"/>
                  </a:cubicBezTo>
                  <a:cubicBezTo>
                    <a:pt x="70" y="65"/>
                    <a:pt x="59" y="71"/>
                    <a:pt x="51" y="76"/>
                  </a:cubicBezTo>
                  <a:cubicBezTo>
                    <a:pt x="44" y="81"/>
                    <a:pt x="17" y="80"/>
                    <a:pt x="13" y="74"/>
                  </a:cubicBezTo>
                  <a:cubicBezTo>
                    <a:pt x="11" y="71"/>
                    <a:pt x="4" y="63"/>
                    <a:pt x="1" y="58"/>
                  </a:cubicBezTo>
                  <a:cubicBezTo>
                    <a:pt x="0" y="56"/>
                    <a:pt x="1" y="41"/>
                    <a:pt x="1" y="37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Freeform 1562"/>
            <p:cNvSpPr>
              <a:spLocks/>
            </p:cNvSpPr>
            <p:nvPr/>
          </p:nvSpPr>
          <p:spPr bwMode="auto">
            <a:xfrm>
              <a:off x="3959" y="2331"/>
              <a:ext cx="154" cy="203"/>
            </a:xfrm>
            <a:custGeom>
              <a:avLst/>
              <a:gdLst>
                <a:gd name="T0" fmla="*/ 140 w 90"/>
                <a:gd name="T1" fmla="*/ 28 h 117"/>
                <a:gd name="T2" fmla="*/ 44 w 90"/>
                <a:gd name="T3" fmla="*/ 75 h 117"/>
                <a:gd name="T4" fmla="*/ 26 w 90"/>
                <a:gd name="T5" fmla="*/ 123 h 117"/>
                <a:gd name="T6" fmla="*/ 15 w 90"/>
                <a:gd name="T7" fmla="*/ 229 h 117"/>
                <a:gd name="T8" fmla="*/ 17 w 90"/>
                <a:gd name="T9" fmla="*/ 283 h 117"/>
                <a:gd name="T10" fmla="*/ 5 w 90"/>
                <a:gd name="T11" fmla="*/ 352 h 117"/>
                <a:gd name="T12" fmla="*/ 70 w 90"/>
                <a:gd name="T13" fmla="*/ 324 h 117"/>
                <a:gd name="T14" fmla="*/ 243 w 90"/>
                <a:gd name="T15" fmla="*/ 189 h 117"/>
                <a:gd name="T16" fmla="*/ 260 w 90"/>
                <a:gd name="T17" fmla="*/ 139 h 117"/>
                <a:gd name="T18" fmla="*/ 238 w 90"/>
                <a:gd name="T19" fmla="*/ 40 h 117"/>
                <a:gd name="T20" fmla="*/ 193 w 90"/>
                <a:gd name="T21" fmla="*/ 28 h 117"/>
                <a:gd name="T22" fmla="*/ 140 w 90"/>
                <a:gd name="T23" fmla="*/ 28 h 1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117"/>
                <a:gd name="T38" fmla="*/ 90 w 90"/>
                <a:gd name="T39" fmla="*/ 117 h 1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117">
                  <a:moveTo>
                    <a:pt x="48" y="9"/>
                  </a:moveTo>
                  <a:cubicBezTo>
                    <a:pt x="31" y="0"/>
                    <a:pt x="19" y="17"/>
                    <a:pt x="15" y="25"/>
                  </a:cubicBezTo>
                  <a:cubicBezTo>
                    <a:pt x="13" y="28"/>
                    <a:pt x="12" y="36"/>
                    <a:pt x="9" y="41"/>
                  </a:cubicBezTo>
                  <a:cubicBezTo>
                    <a:pt x="9" y="41"/>
                    <a:pt x="5" y="75"/>
                    <a:pt x="5" y="76"/>
                  </a:cubicBezTo>
                  <a:cubicBezTo>
                    <a:pt x="5" y="82"/>
                    <a:pt x="5" y="88"/>
                    <a:pt x="6" y="94"/>
                  </a:cubicBezTo>
                  <a:cubicBezTo>
                    <a:pt x="7" y="100"/>
                    <a:pt x="0" y="117"/>
                    <a:pt x="2" y="117"/>
                  </a:cubicBezTo>
                  <a:cubicBezTo>
                    <a:pt x="6" y="116"/>
                    <a:pt x="14" y="109"/>
                    <a:pt x="24" y="108"/>
                  </a:cubicBezTo>
                  <a:cubicBezTo>
                    <a:pt x="33" y="106"/>
                    <a:pt x="84" y="71"/>
                    <a:pt x="83" y="63"/>
                  </a:cubicBezTo>
                  <a:cubicBezTo>
                    <a:pt x="82" y="61"/>
                    <a:pt x="90" y="49"/>
                    <a:pt x="89" y="46"/>
                  </a:cubicBezTo>
                  <a:cubicBezTo>
                    <a:pt x="88" y="33"/>
                    <a:pt x="89" y="20"/>
                    <a:pt x="81" y="13"/>
                  </a:cubicBezTo>
                  <a:cubicBezTo>
                    <a:pt x="76" y="8"/>
                    <a:pt x="74" y="7"/>
                    <a:pt x="66" y="9"/>
                  </a:cubicBezTo>
                  <a:cubicBezTo>
                    <a:pt x="63" y="9"/>
                    <a:pt x="51" y="11"/>
                    <a:pt x="48" y="9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Freeform 1563"/>
            <p:cNvSpPr>
              <a:spLocks/>
            </p:cNvSpPr>
            <p:nvPr/>
          </p:nvSpPr>
          <p:spPr bwMode="auto">
            <a:xfrm>
              <a:off x="3927" y="2131"/>
              <a:ext cx="211" cy="187"/>
            </a:xfrm>
            <a:custGeom>
              <a:avLst/>
              <a:gdLst>
                <a:gd name="T0" fmla="*/ 335 w 124"/>
                <a:gd name="T1" fmla="*/ 164 h 108"/>
                <a:gd name="T2" fmla="*/ 231 w 124"/>
                <a:gd name="T3" fmla="*/ 40 h 108"/>
                <a:gd name="T4" fmla="*/ 136 w 124"/>
                <a:gd name="T5" fmla="*/ 5 h 108"/>
                <a:gd name="T6" fmla="*/ 70 w 124"/>
                <a:gd name="T7" fmla="*/ 24 h 108"/>
                <a:gd name="T8" fmla="*/ 49 w 124"/>
                <a:gd name="T9" fmla="*/ 45 h 108"/>
                <a:gd name="T10" fmla="*/ 12 w 124"/>
                <a:gd name="T11" fmla="*/ 45 h 108"/>
                <a:gd name="T12" fmla="*/ 32 w 124"/>
                <a:gd name="T13" fmla="*/ 78 h 108"/>
                <a:gd name="T14" fmla="*/ 107 w 124"/>
                <a:gd name="T15" fmla="*/ 204 h 108"/>
                <a:gd name="T16" fmla="*/ 218 w 124"/>
                <a:gd name="T17" fmla="*/ 294 h 108"/>
                <a:gd name="T18" fmla="*/ 248 w 124"/>
                <a:gd name="T19" fmla="*/ 312 h 108"/>
                <a:gd name="T20" fmla="*/ 347 w 124"/>
                <a:gd name="T21" fmla="*/ 284 h 108"/>
                <a:gd name="T22" fmla="*/ 347 w 124"/>
                <a:gd name="T23" fmla="*/ 230 h 108"/>
                <a:gd name="T24" fmla="*/ 330 w 124"/>
                <a:gd name="T25" fmla="*/ 201 h 108"/>
                <a:gd name="T26" fmla="*/ 335 w 124"/>
                <a:gd name="T27" fmla="*/ 164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108"/>
                <a:gd name="T44" fmla="*/ 124 w 124"/>
                <a:gd name="T45" fmla="*/ 108 h 1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108">
                  <a:moveTo>
                    <a:pt x="116" y="55"/>
                  </a:moveTo>
                  <a:cubicBezTo>
                    <a:pt x="124" y="47"/>
                    <a:pt x="90" y="23"/>
                    <a:pt x="80" y="13"/>
                  </a:cubicBezTo>
                  <a:cubicBezTo>
                    <a:pt x="77" y="11"/>
                    <a:pt x="49" y="0"/>
                    <a:pt x="47" y="2"/>
                  </a:cubicBezTo>
                  <a:cubicBezTo>
                    <a:pt x="45" y="4"/>
                    <a:pt x="29" y="2"/>
                    <a:pt x="24" y="8"/>
                  </a:cubicBezTo>
                  <a:cubicBezTo>
                    <a:pt x="22" y="10"/>
                    <a:pt x="18" y="14"/>
                    <a:pt x="17" y="15"/>
                  </a:cubicBezTo>
                  <a:cubicBezTo>
                    <a:pt x="13" y="19"/>
                    <a:pt x="10" y="17"/>
                    <a:pt x="4" y="15"/>
                  </a:cubicBezTo>
                  <a:cubicBezTo>
                    <a:pt x="0" y="14"/>
                    <a:pt x="11" y="26"/>
                    <a:pt x="11" y="26"/>
                  </a:cubicBezTo>
                  <a:cubicBezTo>
                    <a:pt x="13" y="28"/>
                    <a:pt x="36" y="66"/>
                    <a:pt x="37" y="68"/>
                  </a:cubicBezTo>
                  <a:cubicBezTo>
                    <a:pt x="40" y="76"/>
                    <a:pt x="75" y="98"/>
                    <a:pt x="75" y="98"/>
                  </a:cubicBezTo>
                  <a:cubicBezTo>
                    <a:pt x="76" y="99"/>
                    <a:pt x="84" y="104"/>
                    <a:pt x="86" y="104"/>
                  </a:cubicBezTo>
                  <a:cubicBezTo>
                    <a:pt x="94" y="107"/>
                    <a:pt x="121" y="108"/>
                    <a:pt x="120" y="95"/>
                  </a:cubicBezTo>
                  <a:cubicBezTo>
                    <a:pt x="120" y="88"/>
                    <a:pt x="122" y="83"/>
                    <a:pt x="120" y="77"/>
                  </a:cubicBezTo>
                  <a:cubicBezTo>
                    <a:pt x="119" y="76"/>
                    <a:pt x="113" y="69"/>
                    <a:pt x="114" y="67"/>
                  </a:cubicBezTo>
                  <a:cubicBezTo>
                    <a:pt x="115" y="67"/>
                    <a:pt x="116" y="60"/>
                    <a:pt x="116" y="55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Freeform 1564"/>
            <p:cNvSpPr>
              <a:spLocks/>
            </p:cNvSpPr>
            <p:nvPr/>
          </p:nvSpPr>
          <p:spPr bwMode="auto">
            <a:xfrm>
              <a:off x="4143" y="2351"/>
              <a:ext cx="249" cy="304"/>
            </a:xfrm>
            <a:custGeom>
              <a:avLst/>
              <a:gdLst>
                <a:gd name="T0" fmla="*/ 5 w 146"/>
                <a:gd name="T1" fmla="*/ 28 h 175"/>
                <a:gd name="T2" fmla="*/ 314 w 146"/>
                <a:gd name="T3" fmla="*/ 167 h 175"/>
                <a:gd name="T4" fmla="*/ 350 w 146"/>
                <a:gd name="T5" fmla="*/ 233 h 175"/>
                <a:gd name="T6" fmla="*/ 399 w 146"/>
                <a:gd name="T7" fmla="*/ 386 h 175"/>
                <a:gd name="T8" fmla="*/ 420 w 146"/>
                <a:gd name="T9" fmla="*/ 443 h 175"/>
                <a:gd name="T10" fmla="*/ 384 w 146"/>
                <a:gd name="T11" fmla="*/ 495 h 175"/>
                <a:gd name="T12" fmla="*/ 288 w 146"/>
                <a:gd name="T13" fmla="*/ 398 h 175"/>
                <a:gd name="T14" fmla="*/ 78 w 146"/>
                <a:gd name="T15" fmla="*/ 294 h 175"/>
                <a:gd name="T16" fmla="*/ 12 w 146"/>
                <a:gd name="T17" fmla="*/ 169 h 175"/>
                <a:gd name="T18" fmla="*/ 5 w 146"/>
                <a:gd name="T19" fmla="*/ 28 h 1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75"/>
                <a:gd name="T32" fmla="*/ 146 w 146"/>
                <a:gd name="T33" fmla="*/ 175 h 1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75">
                  <a:moveTo>
                    <a:pt x="2" y="9"/>
                  </a:moveTo>
                  <a:cubicBezTo>
                    <a:pt x="18" y="0"/>
                    <a:pt x="103" y="31"/>
                    <a:pt x="108" y="55"/>
                  </a:cubicBezTo>
                  <a:cubicBezTo>
                    <a:pt x="108" y="57"/>
                    <a:pt x="120" y="76"/>
                    <a:pt x="120" y="77"/>
                  </a:cubicBezTo>
                  <a:cubicBezTo>
                    <a:pt x="124" y="85"/>
                    <a:pt x="134" y="125"/>
                    <a:pt x="137" y="128"/>
                  </a:cubicBezTo>
                  <a:cubicBezTo>
                    <a:pt x="138" y="130"/>
                    <a:pt x="146" y="151"/>
                    <a:pt x="144" y="147"/>
                  </a:cubicBezTo>
                  <a:cubicBezTo>
                    <a:pt x="110" y="86"/>
                    <a:pt x="142" y="175"/>
                    <a:pt x="132" y="164"/>
                  </a:cubicBezTo>
                  <a:cubicBezTo>
                    <a:pt x="125" y="157"/>
                    <a:pt x="111" y="135"/>
                    <a:pt x="99" y="132"/>
                  </a:cubicBezTo>
                  <a:cubicBezTo>
                    <a:pt x="71" y="126"/>
                    <a:pt x="45" y="120"/>
                    <a:pt x="27" y="97"/>
                  </a:cubicBezTo>
                  <a:cubicBezTo>
                    <a:pt x="20" y="89"/>
                    <a:pt x="7" y="71"/>
                    <a:pt x="4" y="56"/>
                  </a:cubicBezTo>
                  <a:cubicBezTo>
                    <a:pt x="0" y="36"/>
                    <a:pt x="5" y="27"/>
                    <a:pt x="2" y="9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Freeform 1565"/>
            <p:cNvSpPr>
              <a:spLocks/>
            </p:cNvSpPr>
            <p:nvPr/>
          </p:nvSpPr>
          <p:spPr bwMode="auto">
            <a:xfrm>
              <a:off x="4178" y="2398"/>
              <a:ext cx="162" cy="170"/>
            </a:xfrm>
            <a:custGeom>
              <a:avLst/>
              <a:gdLst>
                <a:gd name="T0" fmla="*/ 0 w 95"/>
                <a:gd name="T1" fmla="*/ 0 h 98"/>
                <a:gd name="T2" fmla="*/ 123 w 95"/>
                <a:gd name="T3" fmla="*/ 99 h 98"/>
                <a:gd name="T4" fmla="*/ 232 w 95"/>
                <a:gd name="T5" fmla="*/ 245 h 98"/>
                <a:gd name="T6" fmla="*/ 264 w 95"/>
                <a:gd name="T7" fmla="*/ 279 h 98"/>
                <a:gd name="T8" fmla="*/ 210 w 95"/>
                <a:gd name="T9" fmla="*/ 193 h 98"/>
                <a:gd name="T10" fmla="*/ 162 w 95"/>
                <a:gd name="T11" fmla="*/ 142 h 98"/>
                <a:gd name="T12" fmla="*/ 104 w 95"/>
                <a:gd name="T13" fmla="*/ 45 h 98"/>
                <a:gd name="T14" fmla="*/ 0 w 95"/>
                <a:gd name="T15" fmla="*/ 0 h 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"/>
                <a:gd name="T25" fmla="*/ 0 h 98"/>
                <a:gd name="T26" fmla="*/ 95 w 95"/>
                <a:gd name="T27" fmla="*/ 98 h 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" h="98">
                  <a:moveTo>
                    <a:pt x="0" y="0"/>
                  </a:moveTo>
                  <a:cubicBezTo>
                    <a:pt x="24" y="13"/>
                    <a:pt x="27" y="12"/>
                    <a:pt x="42" y="33"/>
                  </a:cubicBezTo>
                  <a:cubicBezTo>
                    <a:pt x="54" y="49"/>
                    <a:pt x="65" y="66"/>
                    <a:pt x="80" y="81"/>
                  </a:cubicBezTo>
                  <a:cubicBezTo>
                    <a:pt x="82" y="83"/>
                    <a:pt x="95" y="98"/>
                    <a:pt x="91" y="93"/>
                  </a:cubicBezTo>
                  <a:cubicBezTo>
                    <a:pt x="85" y="88"/>
                    <a:pt x="76" y="71"/>
                    <a:pt x="72" y="64"/>
                  </a:cubicBezTo>
                  <a:cubicBezTo>
                    <a:pt x="70" y="58"/>
                    <a:pt x="56" y="55"/>
                    <a:pt x="56" y="47"/>
                  </a:cubicBezTo>
                  <a:cubicBezTo>
                    <a:pt x="56" y="37"/>
                    <a:pt x="40" y="25"/>
                    <a:pt x="36" y="15"/>
                  </a:cubicBezTo>
                  <a:cubicBezTo>
                    <a:pt x="34" y="12"/>
                    <a:pt x="6" y="0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Freeform 1566"/>
            <p:cNvSpPr>
              <a:spLocks/>
            </p:cNvSpPr>
            <p:nvPr/>
          </p:nvSpPr>
          <p:spPr bwMode="auto">
            <a:xfrm>
              <a:off x="4181" y="2421"/>
              <a:ext cx="43" cy="104"/>
            </a:xfrm>
            <a:custGeom>
              <a:avLst/>
              <a:gdLst>
                <a:gd name="T0" fmla="*/ 0 w 25"/>
                <a:gd name="T1" fmla="*/ 0 h 60"/>
                <a:gd name="T2" fmla="*/ 5 w 25"/>
                <a:gd name="T3" fmla="*/ 61 h 60"/>
                <a:gd name="T4" fmla="*/ 65 w 25"/>
                <a:gd name="T5" fmla="*/ 163 h 60"/>
                <a:gd name="T6" fmla="*/ 74 w 25"/>
                <a:gd name="T7" fmla="*/ 177 h 60"/>
                <a:gd name="T8" fmla="*/ 53 w 25"/>
                <a:gd name="T9" fmla="*/ 118 h 60"/>
                <a:gd name="T10" fmla="*/ 26 w 25"/>
                <a:gd name="T11" fmla="*/ 61 h 60"/>
                <a:gd name="T12" fmla="*/ 0 w 25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60"/>
                <a:gd name="T23" fmla="*/ 25 w 25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60">
                  <a:moveTo>
                    <a:pt x="0" y="0"/>
                  </a:moveTo>
                  <a:cubicBezTo>
                    <a:pt x="0" y="6"/>
                    <a:pt x="0" y="15"/>
                    <a:pt x="2" y="20"/>
                  </a:cubicBezTo>
                  <a:cubicBezTo>
                    <a:pt x="8" y="31"/>
                    <a:pt x="16" y="48"/>
                    <a:pt x="22" y="54"/>
                  </a:cubicBezTo>
                  <a:cubicBezTo>
                    <a:pt x="22" y="54"/>
                    <a:pt x="25" y="60"/>
                    <a:pt x="25" y="59"/>
                  </a:cubicBezTo>
                  <a:cubicBezTo>
                    <a:pt x="25" y="54"/>
                    <a:pt x="18" y="44"/>
                    <a:pt x="18" y="39"/>
                  </a:cubicBezTo>
                  <a:cubicBezTo>
                    <a:pt x="18" y="34"/>
                    <a:pt x="9" y="28"/>
                    <a:pt x="9" y="20"/>
                  </a:cubicBezTo>
                  <a:cubicBezTo>
                    <a:pt x="9" y="18"/>
                    <a:pt x="3" y="2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Freeform 1567"/>
            <p:cNvSpPr>
              <a:spLocks/>
            </p:cNvSpPr>
            <p:nvPr/>
          </p:nvSpPr>
          <p:spPr bwMode="auto">
            <a:xfrm>
              <a:off x="4259" y="2423"/>
              <a:ext cx="47" cy="29"/>
            </a:xfrm>
            <a:custGeom>
              <a:avLst/>
              <a:gdLst>
                <a:gd name="T0" fmla="*/ 0 w 27"/>
                <a:gd name="T1" fmla="*/ 0 h 17"/>
                <a:gd name="T2" fmla="*/ 73 w 27"/>
                <a:gd name="T3" fmla="*/ 32 h 17"/>
                <a:gd name="T4" fmla="*/ 77 w 27"/>
                <a:gd name="T5" fmla="*/ 41 h 17"/>
                <a:gd name="T6" fmla="*/ 78 w 27"/>
                <a:gd name="T7" fmla="*/ 49 h 17"/>
                <a:gd name="T8" fmla="*/ 78 w 27"/>
                <a:gd name="T9" fmla="*/ 49 h 17"/>
                <a:gd name="T10" fmla="*/ 45 w 27"/>
                <a:gd name="T11" fmla="*/ 26 h 17"/>
                <a:gd name="T12" fmla="*/ 24 w 27"/>
                <a:gd name="T13" fmla="*/ 15 h 17"/>
                <a:gd name="T14" fmla="*/ 0 w 2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7"/>
                <a:gd name="T26" fmla="*/ 27 w 2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7">
                  <a:moveTo>
                    <a:pt x="0" y="0"/>
                  </a:moveTo>
                  <a:cubicBezTo>
                    <a:pt x="8" y="3"/>
                    <a:pt x="18" y="6"/>
                    <a:pt x="24" y="11"/>
                  </a:cubicBezTo>
                  <a:cubicBezTo>
                    <a:pt x="25" y="13"/>
                    <a:pt x="24" y="13"/>
                    <a:pt x="25" y="14"/>
                  </a:cubicBezTo>
                  <a:cubicBezTo>
                    <a:pt x="26" y="15"/>
                    <a:pt x="26" y="17"/>
                    <a:pt x="26" y="17"/>
                  </a:cubicBezTo>
                  <a:cubicBezTo>
                    <a:pt x="26" y="17"/>
                    <a:pt x="27" y="17"/>
                    <a:pt x="26" y="17"/>
                  </a:cubicBezTo>
                  <a:cubicBezTo>
                    <a:pt x="24" y="14"/>
                    <a:pt x="17" y="11"/>
                    <a:pt x="15" y="9"/>
                  </a:cubicBezTo>
                  <a:cubicBezTo>
                    <a:pt x="13" y="7"/>
                    <a:pt x="10" y="6"/>
                    <a:pt x="8" y="5"/>
                  </a:cubicBezTo>
                  <a:cubicBezTo>
                    <a:pt x="6" y="5"/>
                    <a:pt x="2" y="1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Freeform 1568"/>
            <p:cNvSpPr>
              <a:spLocks/>
            </p:cNvSpPr>
            <p:nvPr/>
          </p:nvSpPr>
          <p:spPr bwMode="auto">
            <a:xfrm>
              <a:off x="4219" y="2452"/>
              <a:ext cx="46" cy="71"/>
            </a:xfrm>
            <a:custGeom>
              <a:avLst/>
              <a:gdLst>
                <a:gd name="T0" fmla="*/ 0 w 27"/>
                <a:gd name="T1" fmla="*/ 0 h 41"/>
                <a:gd name="T2" fmla="*/ 20 w 27"/>
                <a:gd name="T3" fmla="*/ 54 h 41"/>
                <a:gd name="T4" fmla="*/ 26 w 27"/>
                <a:gd name="T5" fmla="*/ 73 h 41"/>
                <a:gd name="T6" fmla="*/ 41 w 27"/>
                <a:gd name="T7" fmla="*/ 94 h 41"/>
                <a:gd name="T8" fmla="*/ 58 w 27"/>
                <a:gd name="T9" fmla="*/ 107 h 41"/>
                <a:gd name="T10" fmla="*/ 75 w 27"/>
                <a:gd name="T11" fmla="*/ 119 h 41"/>
                <a:gd name="T12" fmla="*/ 78 w 27"/>
                <a:gd name="T13" fmla="*/ 123 h 41"/>
                <a:gd name="T14" fmla="*/ 75 w 27"/>
                <a:gd name="T15" fmla="*/ 119 h 41"/>
                <a:gd name="T16" fmla="*/ 63 w 27"/>
                <a:gd name="T17" fmla="*/ 102 h 41"/>
                <a:gd name="T18" fmla="*/ 34 w 27"/>
                <a:gd name="T19" fmla="*/ 54 h 41"/>
                <a:gd name="T20" fmla="*/ 32 w 27"/>
                <a:gd name="T21" fmla="*/ 54 h 41"/>
                <a:gd name="T22" fmla="*/ 26 w 27"/>
                <a:gd name="T23" fmla="*/ 42 h 41"/>
                <a:gd name="T24" fmla="*/ 15 w 27"/>
                <a:gd name="T25" fmla="*/ 24 h 41"/>
                <a:gd name="T26" fmla="*/ 0 w 27"/>
                <a:gd name="T27" fmla="*/ 0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"/>
                <a:gd name="T43" fmla="*/ 0 h 41"/>
                <a:gd name="T44" fmla="*/ 27 w 27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" h="41">
                  <a:moveTo>
                    <a:pt x="0" y="0"/>
                  </a:moveTo>
                  <a:cubicBezTo>
                    <a:pt x="2" y="6"/>
                    <a:pt x="5" y="12"/>
                    <a:pt x="7" y="18"/>
                  </a:cubicBezTo>
                  <a:cubicBezTo>
                    <a:pt x="8" y="20"/>
                    <a:pt x="8" y="22"/>
                    <a:pt x="9" y="24"/>
                  </a:cubicBezTo>
                  <a:cubicBezTo>
                    <a:pt x="10" y="25"/>
                    <a:pt x="12" y="30"/>
                    <a:pt x="14" y="31"/>
                  </a:cubicBezTo>
                  <a:cubicBezTo>
                    <a:pt x="14" y="31"/>
                    <a:pt x="20" y="36"/>
                    <a:pt x="20" y="36"/>
                  </a:cubicBezTo>
                  <a:cubicBezTo>
                    <a:pt x="20" y="37"/>
                    <a:pt x="24" y="40"/>
                    <a:pt x="26" y="40"/>
                  </a:cubicBezTo>
                  <a:cubicBezTo>
                    <a:pt x="26" y="40"/>
                    <a:pt x="27" y="41"/>
                    <a:pt x="27" y="41"/>
                  </a:cubicBezTo>
                  <a:cubicBezTo>
                    <a:pt x="27" y="41"/>
                    <a:pt x="27" y="41"/>
                    <a:pt x="26" y="40"/>
                  </a:cubicBezTo>
                  <a:cubicBezTo>
                    <a:pt x="25" y="39"/>
                    <a:pt x="24" y="36"/>
                    <a:pt x="22" y="34"/>
                  </a:cubicBezTo>
                  <a:cubicBezTo>
                    <a:pt x="18" y="30"/>
                    <a:pt x="14" y="23"/>
                    <a:pt x="12" y="18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1" y="18"/>
                    <a:pt x="10" y="15"/>
                    <a:pt x="9" y="14"/>
                  </a:cubicBezTo>
                  <a:cubicBezTo>
                    <a:pt x="9" y="14"/>
                    <a:pt x="5" y="8"/>
                    <a:pt x="5" y="8"/>
                  </a:cubicBezTo>
                  <a:cubicBezTo>
                    <a:pt x="5" y="8"/>
                    <a:pt x="1" y="3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Freeform 1569"/>
            <p:cNvSpPr>
              <a:spLocks/>
            </p:cNvSpPr>
            <p:nvPr/>
          </p:nvSpPr>
          <p:spPr bwMode="auto">
            <a:xfrm>
              <a:off x="4290" y="2466"/>
              <a:ext cx="39" cy="33"/>
            </a:xfrm>
            <a:custGeom>
              <a:avLst/>
              <a:gdLst>
                <a:gd name="T0" fmla="*/ 0 w 23"/>
                <a:gd name="T1" fmla="*/ 3 h 19"/>
                <a:gd name="T2" fmla="*/ 17 w 23"/>
                <a:gd name="T3" fmla="*/ 16 h 19"/>
                <a:gd name="T4" fmla="*/ 24 w 23"/>
                <a:gd name="T5" fmla="*/ 21 h 19"/>
                <a:gd name="T6" fmla="*/ 29 w 23"/>
                <a:gd name="T7" fmla="*/ 24 h 19"/>
                <a:gd name="T8" fmla="*/ 34 w 23"/>
                <a:gd name="T9" fmla="*/ 28 h 19"/>
                <a:gd name="T10" fmla="*/ 46 w 23"/>
                <a:gd name="T11" fmla="*/ 36 h 19"/>
                <a:gd name="T12" fmla="*/ 53 w 23"/>
                <a:gd name="T13" fmla="*/ 42 h 19"/>
                <a:gd name="T14" fmla="*/ 58 w 23"/>
                <a:gd name="T15" fmla="*/ 45 h 19"/>
                <a:gd name="T16" fmla="*/ 61 w 23"/>
                <a:gd name="T17" fmla="*/ 49 h 19"/>
                <a:gd name="T18" fmla="*/ 61 w 23"/>
                <a:gd name="T19" fmla="*/ 54 h 19"/>
                <a:gd name="T20" fmla="*/ 63 w 23"/>
                <a:gd name="T21" fmla="*/ 54 h 19"/>
                <a:gd name="T22" fmla="*/ 66 w 23"/>
                <a:gd name="T23" fmla="*/ 57 h 19"/>
                <a:gd name="T24" fmla="*/ 63 w 23"/>
                <a:gd name="T25" fmla="*/ 52 h 19"/>
                <a:gd name="T26" fmla="*/ 58 w 23"/>
                <a:gd name="T27" fmla="*/ 45 h 19"/>
                <a:gd name="T28" fmla="*/ 53 w 23"/>
                <a:gd name="T29" fmla="*/ 36 h 19"/>
                <a:gd name="T30" fmla="*/ 49 w 23"/>
                <a:gd name="T31" fmla="*/ 33 h 19"/>
                <a:gd name="T32" fmla="*/ 46 w 23"/>
                <a:gd name="T33" fmla="*/ 30 h 19"/>
                <a:gd name="T34" fmla="*/ 42 w 23"/>
                <a:gd name="T35" fmla="*/ 30 h 19"/>
                <a:gd name="T36" fmla="*/ 41 w 23"/>
                <a:gd name="T37" fmla="*/ 30 h 19"/>
                <a:gd name="T38" fmla="*/ 41 w 23"/>
                <a:gd name="T39" fmla="*/ 30 h 19"/>
                <a:gd name="T40" fmla="*/ 37 w 23"/>
                <a:gd name="T41" fmla="*/ 30 h 19"/>
                <a:gd name="T42" fmla="*/ 34 w 23"/>
                <a:gd name="T43" fmla="*/ 30 h 19"/>
                <a:gd name="T44" fmla="*/ 34 w 23"/>
                <a:gd name="T45" fmla="*/ 30 h 19"/>
                <a:gd name="T46" fmla="*/ 32 w 23"/>
                <a:gd name="T47" fmla="*/ 30 h 19"/>
                <a:gd name="T48" fmla="*/ 29 w 23"/>
                <a:gd name="T49" fmla="*/ 30 h 19"/>
                <a:gd name="T50" fmla="*/ 29 w 23"/>
                <a:gd name="T51" fmla="*/ 28 h 19"/>
                <a:gd name="T52" fmla="*/ 29 w 23"/>
                <a:gd name="T53" fmla="*/ 24 h 19"/>
                <a:gd name="T54" fmla="*/ 25 w 23"/>
                <a:gd name="T55" fmla="*/ 24 h 19"/>
                <a:gd name="T56" fmla="*/ 24 w 23"/>
                <a:gd name="T57" fmla="*/ 24 h 19"/>
                <a:gd name="T58" fmla="*/ 17 w 23"/>
                <a:gd name="T59" fmla="*/ 21 h 19"/>
                <a:gd name="T60" fmla="*/ 17 w 23"/>
                <a:gd name="T61" fmla="*/ 16 h 19"/>
                <a:gd name="T62" fmla="*/ 12 w 23"/>
                <a:gd name="T63" fmla="*/ 12 h 19"/>
                <a:gd name="T64" fmla="*/ 12 w 23"/>
                <a:gd name="T65" fmla="*/ 9 h 19"/>
                <a:gd name="T66" fmla="*/ 12 w 23"/>
                <a:gd name="T67" fmla="*/ 5 h 19"/>
                <a:gd name="T68" fmla="*/ 8 w 23"/>
                <a:gd name="T69" fmla="*/ 5 h 19"/>
                <a:gd name="T70" fmla="*/ 8 w 23"/>
                <a:gd name="T71" fmla="*/ 5 h 19"/>
                <a:gd name="T72" fmla="*/ 0 w 23"/>
                <a:gd name="T73" fmla="*/ 3 h 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"/>
                <a:gd name="T112" fmla="*/ 0 h 19"/>
                <a:gd name="T113" fmla="*/ 23 w 23"/>
                <a:gd name="T114" fmla="*/ 19 h 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" h="19">
                  <a:moveTo>
                    <a:pt x="0" y="1"/>
                  </a:moveTo>
                  <a:cubicBezTo>
                    <a:pt x="2" y="2"/>
                    <a:pt x="4" y="4"/>
                    <a:pt x="6" y="5"/>
                  </a:cubicBezTo>
                  <a:cubicBezTo>
                    <a:pt x="6" y="5"/>
                    <a:pt x="8" y="7"/>
                    <a:pt x="8" y="7"/>
                  </a:cubicBezTo>
                  <a:cubicBezTo>
                    <a:pt x="8" y="7"/>
                    <a:pt x="10" y="8"/>
                    <a:pt x="10" y="8"/>
                  </a:cubicBezTo>
                  <a:cubicBezTo>
                    <a:pt x="11" y="8"/>
                    <a:pt x="11" y="9"/>
                    <a:pt x="12" y="9"/>
                  </a:cubicBezTo>
                  <a:cubicBezTo>
                    <a:pt x="13" y="10"/>
                    <a:pt x="14" y="12"/>
                    <a:pt x="16" y="12"/>
                  </a:cubicBezTo>
                  <a:cubicBezTo>
                    <a:pt x="17" y="12"/>
                    <a:pt x="17" y="13"/>
                    <a:pt x="18" y="14"/>
                  </a:cubicBezTo>
                  <a:cubicBezTo>
                    <a:pt x="18" y="14"/>
                    <a:pt x="19" y="15"/>
                    <a:pt x="20" y="15"/>
                  </a:cubicBezTo>
                  <a:cubicBezTo>
                    <a:pt x="20" y="15"/>
                    <a:pt x="21" y="16"/>
                    <a:pt x="21" y="16"/>
                  </a:cubicBezTo>
                  <a:cubicBezTo>
                    <a:pt x="21" y="16"/>
                    <a:pt x="21" y="18"/>
                    <a:pt x="21" y="18"/>
                  </a:cubicBezTo>
                  <a:cubicBezTo>
                    <a:pt x="21" y="18"/>
                    <a:pt x="22" y="18"/>
                    <a:pt x="22" y="18"/>
                  </a:cubicBezTo>
                  <a:cubicBezTo>
                    <a:pt x="22" y="18"/>
                    <a:pt x="23" y="19"/>
                    <a:pt x="23" y="19"/>
                  </a:cubicBezTo>
                  <a:cubicBezTo>
                    <a:pt x="23" y="18"/>
                    <a:pt x="22" y="18"/>
                    <a:pt x="22" y="17"/>
                  </a:cubicBezTo>
                  <a:cubicBezTo>
                    <a:pt x="22" y="16"/>
                    <a:pt x="20" y="16"/>
                    <a:pt x="20" y="15"/>
                  </a:cubicBezTo>
                  <a:cubicBezTo>
                    <a:pt x="20" y="14"/>
                    <a:pt x="19" y="13"/>
                    <a:pt x="18" y="12"/>
                  </a:cubicBezTo>
                  <a:cubicBezTo>
                    <a:pt x="18" y="12"/>
                    <a:pt x="18" y="12"/>
                    <a:pt x="17" y="11"/>
                  </a:cubicBezTo>
                  <a:cubicBezTo>
                    <a:pt x="17" y="11"/>
                    <a:pt x="16" y="10"/>
                    <a:pt x="16" y="10"/>
                  </a:cubicBezTo>
                  <a:lnTo>
                    <a:pt x="15" y="10"/>
                  </a:lnTo>
                  <a:cubicBezTo>
                    <a:pt x="15" y="10"/>
                    <a:pt x="14" y="10"/>
                    <a:pt x="14" y="10"/>
                  </a:cubicBezTo>
                  <a:cubicBezTo>
                    <a:pt x="14" y="10"/>
                    <a:pt x="13" y="10"/>
                    <a:pt x="13" y="10"/>
                  </a:cubicBezTo>
                  <a:lnTo>
                    <a:pt x="12" y="10"/>
                  </a:lnTo>
                  <a:cubicBezTo>
                    <a:pt x="12" y="10"/>
                    <a:pt x="12" y="10"/>
                    <a:pt x="12" y="10"/>
                  </a:cubicBezTo>
                  <a:lnTo>
                    <a:pt x="11" y="10"/>
                  </a:lnTo>
                  <a:cubicBezTo>
                    <a:pt x="11" y="10"/>
                    <a:pt x="10" y="10"/>
                    <a:pt x="10" y="10"/>
                  </a:cubicBezTo>
                  <a:lnTo>
                    <a:pt x="10" y="9"/>
                  </a:lnTo>
                  <a:cubicBezTo>
                    <a:pt x="10" y="9"/>
                    <a:pt x="10" y="8"/>
                    <a:pt x="10" y="8"/>
                  </a:cubicBezTo>
                  <a:lnTo>
                    <a:pt x="9" y="8"/>
                  </a:ln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6" y="7"/>
                    <a:pt x="6" y="7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6" y="5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lnTo>
                    <a:pt x="4" y="2"/>
                  </a:ln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2" y="0"/>
                    <a:pt x="0" y="1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Freeform 1570"/>
            <p:cNvSpPr>
              <a:spLocks/>
            </p:cNvSpPr>
            <p:nvPr/>
          </p:nvSpPr>
          <p:spPr bwMode="auto">
            <a:xfrm>
              <a:off x="3985" y="2358"/>
              <a:ext cx="61" cy="144"/>
            </a:xfrm>
            <a:custGeom>
              <a:avLst/>
              <a:gdLst>
                <a:gd name="T0" fmla="*/ 103 w 36"/>
                <a:gd name="T1" fmla="*/ 0 h 83"/>
                <a:gd name="T2" fmla="*/ 75 w 36"/>
                <a:gd name="T3" fmla="*/ 69 h 83"/>
                <a:gd name="T4" fmla="*/ 53 w 36"/>
                <a:gd name="T5" fmla="*/ 189 h 83"/>
                <a:gd name="T6" fmla="*/ 14 w 36"/>
                <a:gd name="T7" fmla="*/ 220 h 83"/>
                <a:gd name="T8" fmla="*/ 5 w 36"/>
                <a:gd name="T9" fmla="*/ 234 h 83"/>
                <a:gd name="T10" fmla="*/ 3 w 36"/>
                <a:gd name="T11" fmla="*/ 241 h 83"/>
                <a:gd name="T12" fmla="*/ 46 w 36"/>
                <a:gd name="T13" fmla="*/ 205 h 83"/>
                <a:gd name="T14" fmla="*/ 83 w 36"/>
                <a:gd name="T15" fmla="*/ 115 h 83"/>
                <a:gd name="T16" fmla="*/ 83 w 36"/>
                <a:gd name="T17" fmla="*/ 57 h 83"/>
                <a:gd name="T18" fmla="*/ 103 w 36"/>
                <a:gd name="T19" fmla="*/ 0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83"/>
                <a:gd name="T32" fmla="*/ 36 w 36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83">
                  <a:moveTo>
                    <a:pt x="36" y="0"/>
                  </a:moveTo>
                  <a:cubicBezTo>
                    <a:pt x="32" y="2"/>
                    <a:pt x="26" y="17"/>
                    <a:pt x="26" y="23"/>
                  </a:cubicBezTo>
                  <a:cubicBezTo>
                    <a:pt x="26" y="31"/>
                    <a:pt x="24" y="60"/>
                    <a:pt x="18" y="63"/>
                  </a:cubicBezTo>
                  <a:cubicBezTo>
                    <a:pt x="13" y="65"/>
                    <a:pt x="8" y="70"/>
                    <a:pt x="5" y="73"/>
                  </a:cubicBezTo>
                  <a:cubicBezTo>
                    <a:pt x="5" y="73"/>
                    <a:pt x="2" y="78"/>
                    <a:pt x="2" y="78"/>
                  </a:cubicBezTo>
                  <a:cubicBezTo>
                    <a:pt x="2" y="79"/>
                    <a:pt x="0" y="83"/>
                    <a:pt x="1" y="80"/>
                  </a:cubicBezTo>
                  <a:cubicBezTo>
                    <a:pt x="4" y="75"/>
                    <a:pt x="15" y="74"/>
                    <a:pt x="16" y="68"/>
                  </a:cubicBezTo>
                  <a:cubicBezTo>
                    <a:pt x="20" y="58"/>
                    <a:pt x="29" y="50"/>
                    <a:pt x="29" y="38"/>
                  </a:cubicBezTo>
                  <a:cubicBezTo>
                    <a:pt x="29" y="35"/>
                    <a:pt x="28" y="21"/>
                    <a:pt x="29" y="19"/>
                  </a:cubicBezTo>
                  <a:cubicBezTo>
                    <a:pt x="31" y="15"/>
                    <a:pt x="34" y="5"/>
                    <a:pt x="36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Freeform 1571"/>
            <p:cNvSpPr>
              <a:spLocks/>
            </p:cNvSpPr>
            <p:nvPr/>
          </p:nvSpPr>
          <p:spPr bwMode="auto">
            <a:xfrm>
              <a:off x="3992" y="2370"/>
              <a:ext cx="37" cy="39"/>
            </a:xfrm>
            <a:custGeom>
              <a:avLst/>
              <a:gdLst>
                <a:gd name="T0" fmla="*/ 62 w 22"/>
                <a:gd name="T1" fmla="*/ 0 h 22"/>
                <a:gd name="T2" fmla="*/ 40 w 22"/>
                <a:gd name="T3" fmla="*/ 0 h 22"/>
                <a:gd name="T4" fmla="*/ 20 w 22"/>
                <a:gd name="T5" fmla="*/ 9 h 22"/>
                <a:gd name="T6" fmla="*/ 13 w 22"/>
                <a:gd name="T7" fmla="*/ 12 h 22"/>
                <a:gd name="T8" fmla="*/ 0 w 22"/>
                <a:gd name="T9" fmla="*/ 53 h 22"/>
                <a:gd name="T10" fmla="*/ 0 w 22"/>
                <a:gd name="T11" fmla="*/ 66 h 22"/>
                <a:gd name="T12" fmla="*/ 3 w 22"/>
                <a:gd name="T13" fmla="*/ 53 h 22"/>
                <a:gd name="T14" fmla="*/ 12 w 22"/>
                <a:gd name="T15" fmla="*/ 32 h 22"/>
                <a:gd name="T16" fmla="*/ 20 w 22"/>
                <a:gd name="T17" fmla="*/ 21 h 22"/>
                <a:gd name="T18" fmla="*/ 42 w 22"/>
                <a:gd name="T19" fmla="*/ 12 h 22"/>
                <a:gd name="T20" fmla="*/ 62 w 22"/>
                <a:gd name="T21" fmla="*/ 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22"/>
                <a:gd name="T35" fmla="*/ 22 w 22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22">
                  <a:moveTo>
                    <a:pt x="22" y="0"/>
                  </a:moveTo>
                  <a:cubicBezTo>
                    <a:pt x="20" y="0"/>
                    <a:pt x="16" y="0"/>
                    <a:pt x="14" y="0"/>
                  </a:cubicBezTo>
                  <a:cubicBezTo>
                    <a:pt x="12" y="0"/>
                    <a:pt x="8" y="2"/>
                    <a:pt x="7" y="3"/>
                  </a:cubicBezTo>
                  <a:cubicBezTo>
                    <a:pt x="7" y="3"/>
                    <a:pt x="5" y="4"/>
                    <a:pt x="5" y="4"/>
                  </a:cubicBezTo>
                  <a:cubicBezTo>
                    <a:pt x="3" y="8"/>
                    <a:pt x="0" y="11"/>
                    <a:pt x="0" y="17"/>
                  </a:cubicBezTo>
                  <a:cubicBezTo>
                    <a:pt x="0" y="17"/>
                    <a:pt x="0" y="22"/>
                    <a:pt x="0" y="21"/>
                  </a:cubicBezTo>
                  <a:cubicBezTo>
                    <a:pt x="0" y="20"/>
                    <a:pt x="1" y="18"/>
                    <a:pt x="1" y="17"/>
                  </a:cubicBezTo>
                  <a:cubicBezTo>
                    <a:pt x="1" y="14"/>
                    <a:pt x="3" y="12"/>
                    <a:pt x="4" y="10"/>
                  </a:cubicBezTo>
                  <a:cubicBezTo>
                    <a:pt x="4" y="10"/>
                    <a:pt x="7" y="7"/>
                    <a:pt x="7" y="7"/>
                  </a:cubicBezTo>
                  <a:cubicBezTo>
                    <a:pt x="10" y="7"/>
                    <a:pt x="14" y="4"/>
                    <a:pt x="15" y="4"/>
                  </a:cubicBezTo>
                  <a:cubicBezTo>
                    <a:pt x="17" y="4"/>
                    <a:pt x="22" y="0"/>
                    <a:pt x="22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3" name="Freeform 1572"/>
            <p:cNvSpPr>
              <a:spLocks/>
            </p:cNvSpPr>
            <p:nvPr/>
          </p:nvSpPr>
          <p:spPr bwMode="auto">
            <a:xfrm>
              <a:off x="4057" y="2358"/>
              <a:ext cx="27" cy="68"/>
            </a:xfrm>
            <a:custGeom>
              <a:avLst/>
              <a:gdLst>
                <a:gd name="T0" fmla="*/ 0 w 16"/>
                <a:gd name="T1" fmla="*/ 0 h 39"/>
                <a:gd name="T2" fmla="*/ 46 w 16"/>
                <a:gd name="T3" fmla="*/ 61 h 39"/>
                <a:gd name="T4" fmla="*/ 46 w 16"/>
                <a:gd name="T5" fmla="*/ 110 h 39"/>
                <a:gd name="T6" fmla="*/ 40 w 16"/>
                <a:gd name="T7" fmla="*/ 115 h 39"/>
                <a:gd name="T8" fmla="*/ 40 w 16"/>
                <a:gd name="T9" fmla="*/ 115 h 39"/>
                <a:gd name="T10" fmla="*/ 29 w 16"/>
                <a:gd name="T11" fmla="*/ 52 h 39"/>
                <a:gd name="T12" fmla="*/ 20 w 16"/>
                <a:gd name="T13" fmla="*/ 30 h 39"/>
                <a:gd name="T14" fmla="*/ 0 w 16"/>
                <a:gd name="T15" fmla="*/ 0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39"/>
                <a:gd name="T26" fmla="*/ 16 w 16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39">
                  <a:moveTo>
                    <a:pt x="0" y="0"/>
                  </a:moveTo>
                  <a:cubicBezTo>
                    <a:pt x="7" y="7"/>
                    <a:pt x="16" y="10"/>
                    <a:pt x="16" y="20"/>
                  </a:cubicBezTo>
                  <a:cubicBezTo>
                    <a:pt x="16" y="25"/>
                    <a:pt x="16" y="32"/>
                    <a:pt x="16" y="36"/>
                  </a:cubicBezTo>
                  <a:cubicBezTo>
                    <a:pt x="16" y="36"/>
                    <a:pt x="14" y="38"/>
                    <a:pt x="14" y="38"/>
                  </a:cubicBezTo>
                  <a:cubicBezTo>
                    <a:pt x="14" y="38"/>
                    <a:pt x="14" y="39"/>
                    <a:pt x="14" y="38"/>
                  </a:cubicBezTo>
                  <a:cubicBezTo>
                    <a:pt x="14" y="30"/>
                    <a:pt x="10" y="25"/>
                    <a:pt x="10" y="17"/>
                  </a:cubicBezTo>
                  <a:cubicBezTo>
                    <a:pt x="10" y="17"/>
                    <a:pt x="7" y="11"/>
                    <a:pt x="7" y="10"/>
                  </a:cubicBezTo>
                  <a:cubicBezTo>
                    <a:pt x="6" y="8"/>
                    <a:pt x="2" y="4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4" name="Freeform 1573"/>
            <p:cNvSpPr>
              <a:spLocks/>
            </p:cNvSpPr>
            <p:nvPr/>
          </p:nvSpPr>
          <p:spPr bwMode="auto">
            <a:xfrm>
              <a:off x="3983" y="2421"/>
              <a:ext cx="31" cy="45"/>
            </a:xfrm>
            <a:custGeom>
              <a:avLst/>
              <a:gdLst>
                <a:gd name="T0" fmla="*/ 48 w 18"/>
                <a:gd name="T1" fmla="*/ 0 h 26"/>
                <a:gd name="T2" fmla="*/ 28 w 18"/>
                <a:gd name="T3" fmla="*/ 9 h 26"/>
                <a:gd name="T4" fmla="*/ 3 w 18"/>
                <a:gd name="T5" fmla="*/ 48 h 26"/>
                <a:gd name="T6" fmla="*/ 0 w 18"/>
                <a:gd name="T7" fmla="*/ 62 h 26"/>
                <a:gd name="T8" fmla="*/ 0 w 18"/>
                <a:gd name="T9" fmla="*/ 78 h 26"/>
                <a:gd name="T10" fmla="*/ 0 w 18"/>
                <a:gd name="T11" fmla="*/ 78 h 26"/>
                <a:gd name="T12" fmla="*/ 0 w 18"/>
                <a:gd name="T13" fmla="*/ 66 h 26"/>
                <a:gd name="T14" fmla="*/ 5 w 18"/>
                <a:gd name="T15" fmla="*/ 61 h 26"/>
                <a:gd name="T16" fmla="*/ 12 w 18"/>
                <a:gd name="T17" fmla="*/ 36 h 26"/>
                <a:gd name="T18" fmla="*/ 33 w 18"/>
                <a:gd name="T19" fmla="*/ 17 h 26"/>
                <a:gd name="T20" fmla="*/ 45 w 18"/>
                <a:gd name="T21" fmla="*/ 12 h 26"/>
                <a:gd name="T22" fmla="*/ 50 w 18"/>
                <a:gd name="T23" fmla="*/ 9 h 26"/>
                <a:gd name="T24" fmla="*/ 48 w 18"/>
                <a:gd name="T25" fmla="*/ 0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6"/>
                <a:gd name="T41" fmla="*/ 18 w 18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6">
                  <a:moveTo>
                    <a:pt x="16" y="0"/>
                  </a:moveTo>
                  <a:cubicBezTo>
                    <a:pt x="12" y="0"/>
                    <a:pt x="12" y="2"/>
                    <a:pt x="9" y="3"/>
                  </a:cubicBezTo>
                  <a:cubicBezTo>
                    <a:pt x="4" y="5"/>
                    <a:pt x="1" y="10"/>
                    <a:pt x="1" y="16"/>
                  </a:cubicBezTo>
                  <a:cubicBezTo>
                    <a:pt x="1" y="16"/>
                    <a:pt x="0" y="21"/>
                    <a:pt x="0" y="21"/>
                  </a:cubicBezTo>
                  <a:cubicBezTo>
                    <a:pt x="0" y="22"/>
                    <a:pt x="0" y="24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3"/>
                    <a:pt x="0" y="22"/>
                  </a:cubicBezTo>
                  <a:cubicBezTo>
                    <a:pt x="0" y="22"/>
                    <a:pt x="2" y="21"/>
                    <a:pt x="2" y="20"/>
                  </a:cubicBezTo>
                  <a:cubicBezTo>
                    <a:pt x="2" y="19"/>
                    <a:pt x="3" y="13"/>
                    <a:pt x="4" y="12"/>
                  </a:cubicBezTo>
                  <a:cubicBezTo>
                    <a:pt x="6" y="10"/>
                    <a:pt x="8" y="6"/>
                    <a:pt x="11" y="6"/>
                  </a:cubicBezTo>
                  <a:cubicBezTo>
                    <a:pt x="11" y="6"/>
                    <a:pt x="15" y="4"/>
                    <a:pt x="15" y="4"/>
                  </a:cubicBezTo>
                  <a:cubicBezTo>
                    <a:pt x="15" y="4"/>
                    <a:pt x="17" y="3"/>
                    <a:pt x="17" y="3"/>
                  </a:cubicBezTo>
                  <a:cubicBezTo>
                    <a:pt x="18" y="3"/>
                    <a:pt x="18" y="1"/>
                    <a:pt x="16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Freeform 1574"/>
            <p:cNvSpPr>
              <a:spLocks/>
            </p:cNvSpPr>
            <p:nvPr/>
          </p:nvSpPr>
          <p:spPr bwMode="auto">
            <a:xfrm>
              <a:off x="4045" y="2398"/>
              <a:ext cx="5" cy="47"/>
            </a:xfrm>
            <a:custGeom>
              <a:avLst/>
              <a:gdLst>
                <a:gd name="T0" fmla="*/ 0 w 3"/>
                <a:gd name="T1" fmla="*/ 0 h 27"/>
                <a:gd name="T2" fmla="*/ 0 w 3"/>
                <a:gd name="T3" fmla="*/ 24 h 27"/>
                <a:gd name="T4" fmla="*/ 0 w 3"/>
                <a:gd name="T5" fmla="*/ 37 h 27"/>
                <a:gd name="T6" fmla="*/ 0 w 3"/>
                <a:gd name="T7" fmla="*/ 45 h 27"/>
                <a:gd name="T8" fmla="*/ 0 w 3"/>
                <a:gd name="T9" fmla="*/ 52 h 27"/>
                <a:gd name="T10" fmla="*/ 0 w 3"/>
                <a:gd name="T11" fmla="*/ 57 h 27"/>
                <a:gd name="T12" fmla="*/ 0 w 3"/>
                <a:gd name="T13" fmla="*/ 66 h 27"/>
                <a:gd name="T14" fmla="*/ 3 w 3"/>
                <a:gd name="T15" fmla="*/ 73 h 27"/>
                <a:gd name="T16" fmla="*/ 3 w 3"/>
                <a:gd name="T17" fmla="*/ 77 h 27"/>
                <a:gd name="T18" fmla="*/ 3 w 3"/>
                <a:gd name="T19" fmla="*/ 78 h 27"/>
                <a:gd name="T20" fmla="*/ 5 w 3"/>
                <a:gd name="T21" fmla="*/ 82 h 27"/>
                <a:gd name="T22" fmla="*/ 8 w 3"/>
                <a:gd name="T23" fmla="*/ 78 h 27"/>
                <a:gd name="T24" fmla="*/ 8 w 3"/>
                <a:gd name="T25" fmla="*/ 77 h 27"/>
                <a:gd name="T26" fmla="*/ 8 w 3"/>
                <a:gd name="T27" fmla="*/ 70 h 27"/>
                <a:gd name="T28" fmla="*/ 8 w 3"/>
                <a:gd name="T29" fmla="*/ 64 h 27"/>
                <a:gd name="T30" fmla="*/ 8 w 3"/>
                <a:gd name="T31" fmla="*/ 57 h 27"/>
                <a:gd name="T32" fmla="*/ 8 w 3"/>
                <a:gd name="T33" fmla="*/ 54 h 27"/>
                <a:gd name="T34" fmla="*/ 8 w 3"/>
                <a:gd name="T35" fmla="*/ 52 h 27"/>
                <a:gd name="T36" fmla="*/ 8 w 3"/>
                <a:gd name="T37" fmla="*/ 49 h 27"/>
                <a:gd name="T38" fmla="*/ 8 w 3"/>
                <a:gd name="T39" fmla="*/ 45 h 27"/>
                <a:gd name="T40" fmla="*/ 8 w 3"/>
                <a:gd name="T41" fmla="*/ 42 h 27"/>
                <a:gd name="T42" fmla="*/ 8 w 3"/>
                <a:gd name="T43" fmla="*/ 40 h 27"/>
                <a:gd name="T44" fmla="*/ 8 w 3"/>
                <a:gd name="T45" fmla="*/ 40 h 27"/>
                <a:gd name="T46" fmla="*/ 8 w 3"/>
                <a:gd name="T47" fmla="*/ 37 h 27"/>
                <a:gd name="T48" fmla="*/ 8 w 3"/>
                <a:gd name="T49" fmla="*/ 33 h 27"/>
                <a:gd name="T50" fmla="*/ 8 w 3"/>
                <a:gd name="T51" fmla="*/ 33 h 27"/>
                <a:gd name="T52" fmla="*/ 8 w 3"/>
                <a:gd name="T53" fmla="*/ 30 h 27"/>
                <a:gd name="T54" fmla="*/ 5 w 3"/>
                <a:gd name="T55" fmla="*/ 24 h 27"/>
                <a:gd name="T56" fmla="*/ 3 w 3"/>
                <a:gd name="T57" fmla="*/ 17 h 27"/>
                <a:gd name="T58" fmla="*/ 3 w 3"/>
                <a:gd name="T59" fmla="*/ 12 h 27"/>
                <a:gd name="T60" fmla="*/ 3 w 3"/>
                <a:gd name="T61" fmla="*/ 9 h 27"/>
                <a:gd name="T62" fmla="*/ 3 w 3"/>
                <a:gd name="T63" fmla="*/ 9 h 27"/>
                <a:gd name="T64" fmla="*/ 3 w 3"/>
                <a:gd name="T65" fmla="*/ 5 h 27"/>
                <a:gd name="T66" fmla="*/ 3 w 3"/>
                <a:gd name="T67" fmla="*/ 3 h 27"/>
                <a:gd name="T68" fmla="*/ 0 w 3"/>
                <a:gd name="T69" fmla="*/ 0 h 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"/>
                <a:gd name="T106" fmla="*/ 0 h 27"/>
                <a:gd name="T107" fmla="*/ 3 w 3"/>
                <a:gd name="T108" fmla="*/ 27 h 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" h="27">
                  <a:moveTo>
                    <a:pt x="0" y="0"/>
                  </a:moveTo>
                  <a:cubicBezTo>
                    <a:pt x="0" y="2"/>
                    <a:pt x="0" y="6"/>
                    <a:pt x="0" y="8"/>
                  </a:cubicBezTo>
                  <a:cubicBezTo>
                    <a:pt x="0" y="9"/>
                    <a:pt x="0" y="11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5"/>
                    <a:pt x="0" y="17"/>
                    <a:pt x="0" y="17"/>
                  </a:cubicBezTo>
                  <a:cubicBezTo>
                    <a:pt x="0" y="17"/>
                    <a:pt x="0" y="19"/>
                    <a:pt x="0" y="19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2" y="27"/>
                    <a:pt x="2" y="27"/>
                  </a:cubicBezTo>
                  <a:cubicBezTo>
                    <a:pt x="2" y="27"/>
                    <a:pt x="3" y="26"/>
                    <a:pt x="3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3" y="22"/>
                    <a:pt x="3" y="21"/>
                    <a:pt x="3" y="21"/>
                  </a:cubicBezTo>
                  <a:lnTo>
                    <a:pt x="3" y="19"/>
                  </a:lnTo>
                  <a:cubicBezTo>
                    <a:pt x="3" y="19"/>
                    <a:pt x="3" y="18"/>
                    <a:pt x="3" y="18"/>
                  </a:cubicBezTo>
                  <a:lnTo>
                    <a:pt x="3" y="17"/>
                  </a:lnTo>
                  <a:cubicBezTo>
                    <a:pt x="3" y="17"/>
                    <a:pt x="3" y="16"/>
                    <a:pt x="3" y="16"/>
                  </a:cubicBezTo>
                  <a:lnTo>
                    <a:pt x="3" y="15"/>
                  </a:lnTo>
                  <a:cubicBezTo>
                    <a:pt x="3" y="15"/>
                    <a:pt x="3" y="14"/>
                    <a:pt x="3" y="14"/>
                  </a:cubicBezTo>
                  <a:lnTo>
                    <a:pt x="3" y="13"/>
                  </a:lnTo>
                  <a:cubicBezTo>
                    <a:pt x="3" y="13"/>
                    <a:pt x="3" y="13"/>
                    <a:pt x="3" y="13"/>
                  </a:cubicBezTo>
                  <a:lnTo>
                    <a:pt x="3" y="12"/>
                  </a:lnTo>
                  <a:cubicBezTo>
                    <a:pt x="3" y="12"/>
                    <a:pt x="3" y="11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1" y="6"/>
                    <a:pt x="1" y="6"/>
                  </a:cubicBezTo>
                  <a:cubicBezTo>
                    <a:pt x="1" y="6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Freeform 1575"/>
            <p:cNvSpPr>
              <a:spLocks/>
            </p:cNvSpPr>
            <p:nvPr/>
          </p:nvSpPr>
          <p:spPr bwMode="auto">
            <a:xfrm>
              <a:off x="3987" y="2166"/>
              <a:ext cx="126" cy="118"/>
            </a:xfrm>
            <a:custGeom>
              <a:avLst/>
              <a:gdLst>
                <a:gd name="T0" fmla="*/ 215 w 74"/>
                <a:gd name="T1" fmla="*/ 205 h 68"/>
                <a:gd name="T2" fmla="*/ 141 w 74"/>
                <a:gd name="T3" fmla="*/ 115 h 68"/>
                <a:gd name="T4" fmla="*/ 37 w 74"/>
                <a:gd name="T5" fmla="*/ 33 h 68"/>
                <a:gd name="T6" fmla="*/ 12 w 74"/>
                <a:gd name="T7" fmla="*/ 12 h 68"/>
                <a:gd name="T8" fmla="*/ 73 w 74"/>
                <a:gd name="T9" fmla="*/ 49 h 68"/>
                <a:gd name="T10" fmla="*/ 111 w 74"/>
                <a:gd name="T11" fmla="*/ 85 h 68"/>
                <a:gd name="T12" fmla="*/ 180 w 74"/>
                <a:gd name="T13" fmla="*/ 127 h 68"/>
                <a:gd name="T14" fmla="*/ 215 w 74"/>
                <a:gd name="T15" fmla="*/ 205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68"/>
                <a:gd name="T26" fmla="*/ 74 w 74"/>
                <a:gd name="T27" fmla="*/ 68 h 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68">
                  <a:moveTo>
                    <a:pt x="74" y="68"/>
                  </a:moveTo>
                  <a:cubicBezTo>
                    <a:pt x="63" y="51"/>
                    <a:pt x="64" y="49"/>
                    <a:pt x="49" y="38"/>
                  </a:cubicBezTo>
                  <a:cubicBezTo>
                    <a:pt x="37" y="29"/>
                    <a:pt x="24" y="22"/>
                    <a:pt x="13" y="11"/>
                  </a:cubicBezTo>
                  <a:cubicBezTo>
                    <a:pt x="11" y="9"/>
                    <a:pt x="0" y="0"/>
                    <a:pt x="4" y="4"/>
                  </a:cubicBezTo>
                  <a:cubicBezTo>
                    <a:pt x="8" y="7"/>
                    <a:pt x="20" y="14"/>
                    <a:pt x="25" y="16"/>
                  </a:cubicBezTo>
                  <a:cubicBezTo>
                    <a:pt x="30" y="18"/>
                    <a:pt x="32" y="28"/>
                    <a:pt x="38" y="28"/>
                  </a:cubicBezTo>
                  <a:cubicBezTo>
                    <a:pt x="46" y="27"/>
                    <a:pt x="55" y="39"/>
                    <a:pt x="62" y="42"/>
                  </a:cubicBezTo>
                  <a:cubicBezTo>
                    <a:pt x="64" y="43"/>
                    <a:pt x="74" y="64"/>
                    <a:pt x="74" y="68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Freeform 1576"/>
            <p:cNvSpPr>
              <a:spLocks/>
            </p:cNvSpPr>
            <p:nvPr/>
          </p:nvSpPr>
          <p:spPr bwMode="auto">
            <a:xfrm>
              <a:off x="4019" y="2252"/>
              <a:ext cx="77" cy="30"/>
            </a:xfrm>
            <a:custGeom>
              <a:avLst/>
              <a:gdLst>
                <a:gd name="T0" fmla="*/ 132 w 45"/>
                <a:gd name="T1" fmla="*/ 53 h 17"/>
                <a:gd name="T2" fmla="*/ 87 w 45"/>
                <a:gd name="T3" fmla="*/ 49 h 17"/>
                <a:gd name="T4" fmla="*/ 15 w 45"/>
                <a:gd name="T5" fmla="*/ 7 h 17"/>
                <a:gd name="T6" fmla="*/ 3 w 45"/>
                <a:gd name="T7" fmla="*/ 0 h 17"/>
                <a:gd name="T8" fmla="*/ 46 w 45"/>
                <a:gd name="T9" fmla="*/ 12 h 17"/>
                <a:gd name="T10" fmla="*/ 87 w 45"/>
                <a:gd name="T11" fmla="*/ 34 h 17"/>
                <a:gd name="T12" fmla="*/ 132 w 45"/>
                <a:gd name="T13" fmla="*/ 5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7"/>
                <a:gd name="T23" fmla="*/ 45 w 4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7">
                  <a:moveTo>
                    <a:pt x="45" y="17"/>
                  </a:moveTo>
                  <a:cubicBezTo>
                    <a:pt x="40" y="17"/>
                    <a:pt x="34" y="17"/>
                    <a:pt x="30" y="16"/>
                  </a:cubicBezTo>
                  <a:cubicBezTo>
                    <a:pt x="22" y="12"/>
                    <a:pt x="10" y="6"/>
                    <a:pt x="5" y="2"/>
                  </a:cubicBezTo>
                  <a:cubicBezTo>
                    <a:pt x="5" y="2"/>
                    <a:pt x="0" y="0"/>
                    <a:pt x="1" y="0"/>
                  </a:cubicBezTo>
                  <a:cubicBezTo>
                    <a:pt x="5" y="0"/>
                    <a:pt x="12" y="4"/>
                    <a:pt x="16" y="4"/>
                  </a:cubicBezTo>
                  <a:cubicBezTo>
                    <a:pt x="20" y="4"/>
                    <a:pt x="25" y="11"/>
                    <a:pt x="30" y="11"/>
                  </a:cubicBezTo>
                  <a:cubicBezTo>
                    <a:pt x="32" y="11"/>
                    <a:pt x="44" y="15"/>
                    <a:pt x="45" y="17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Freeform 1577"/>
            <p:cNvSpPr>
              <a:spLocks/>
            </p:cNvSpPr>
            <p:nvPr/>
          </p:nvSpPr>
          <p:spPr bwMode="auto">
            <a:xfrm>
              <a:off x="4070" y="2190"/>
              <a:ext cx="24" cy="33"/>
            </a:xfrm>
            <a:custGeom>
              <a:avLst/>
              <a:gdLst>
                <a:gd name="T0" fmla="*/ 41 w 14"/>
                <a:gd name="T1" fmla="*/ 57 h 19"/>
                <a:gd name="T2" fmla="*/ 15 w 14"/>
                <a:gd name="T3" fmla="*/ 5 h 19"/>
                <a:gd name="T4" fmla="*/ 9 w 14"/>
                <a:gd name="T5" fmla="*/ 3 h 19"/>
                <a:gd name="T6" fmla="*/ 0 w 14"/>
                <a:gd name="T7" fmla="*/ 0 h 19"/>
                <a:gd name="T8" fmla="*/ 3 w 14"/>
                <a:gd name="T9" fmla="*/ 0 h 19"/>
                <a:gd name="T10" fmla="*/ 21 w 14"/>
                <a:gd name="T11" fmla="*/ 24 h 19"/>
                <a:gd name="T12" fmla="*/ 26 w 14"/>
                <a:gd name="T13" fmla="*/ 42 h 19"/>
                <a:gd name="T14" fmla="*/ 41 w 14"/>
                <a:gd name="T15" fmla="*/ 5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9"/>
                <a:gd name="T26" fmla="*/ 14 w 14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9">
                  <a:moveTo>
                    <a:pt x="14" y="19"/>
                  </a:moveTo>
                  <a:cubicBezTo>
                    <a:pt x="11" y="14"/>
                    <a:pt x="9" y="6"/>
                    <a:pt x="5" y="2"/>
                  </a:cubicBezTo>
                  <a:cubicBezTo>
                    <a:pt x="4" y="1"/>
                    <a:pt x="3" y="2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2"/>
                    <a:pt x="5" y="7"/>
                    <a:pt x="7" y="8"/>
                  </a:cubicBezTo>
                  <a:cubicBezTo>
                    <a:pt x="8" y="10"/>
                    <a:pt x="9" y="12"/>
                    <a:pt x="9" y="14"/>
                  </a:cubicBezTo>
                  <a:cubicBezTo>
                    <a:pt x="10" y="15"/>
                    <a:pt x="12" y="17"/>
                    <a:pt x="14" y="19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Freeform 1578"/>
            <p:cNvSpPr>
              <a:spLocks/>
            </p:cNvSpPr>
            <p:nvPr/>
          </p:nvSpPr>
          <p:spPr bwMode="auto">
            <a:xfrm>
              <a:off x="4021" y="2221"/>
              <a:ext cx="51" cy="33"/>
            </a:xfrm>
            <a:custGeom>
              <a:avLst/>
              <a:gdLst>
                <a:gd name="T0" fmla="*/ 87 w 30"/>
                <a:gd name="T1" fmla="*/ 57 h 19"/>
                <a:gd name="T2" fmla="*/ 49 w 30"/>
                <a:gd name="T3" fmla="*/ 42 h 19"/>
                <a:gd name="T4" fmla="*/ 37 w 30"/>
                <a:gd name="T5" fmla="*/ 40 h 19"/>
                <a:gd name="T6" fmla="*/ 24 w 30"/>
                <a:gd name="T7" fmla="*/ 30 h 19"/>
                <a:gd name="T8" fmla="*/ 12 w 30"/>
                <a:gd name="T9" fmla="*/ 16 h 19"/>
                <a:gd name="T10" fmla="*/ 0 w 30"/>
                <a:gd name="T11" fmla="*/ 3 h 19"/>
                <a:gd name="T12" fmla="*/ 0 w 30"/>
                <a:gd name="T13" fmla="*/ 0 h 19"/>
                <a:gd name="T14" fmla="*/ 0 w 30"/>
                <a:gd name="T15" fmla="*/ 3 h 19"/>
                <a:gd name="T16" fmla="*/ 15 w 30"/>
                <a:gd name="T17" fmla="*/ 9 h 19"/>
                <a:gd name="T18" fmla="*/ 49 w 30"/>
                <a:gd name="T19" fmla="*/ 30 h 19"/>
                <a:gd name="T20" fmla="*/ 49 w 30"/>
                <a:gd name="T21" fmla="*/ 33 h 19"/>
                <a:gd name="T22" fmla="*/ 58 w 30"/>
                <a:gd name="T23" fmla="*/ 40 h 19"/>
                <a:gd name="T24" fmla="*/ 70 w 30"/>
                <a:gd name="T25" fmla="*/ 49 h 19"/>
                <a:gd name="T26" fmla="*/ 87 w 30"/>
                <a:gd name="T27" fmla="*/ 57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"/>
                <a:gd name="T43" fmla="*/ 0 h 19"/>
                <a:gd name="T44" fmla="*/ 30 w 30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" h="19">
                  <a:moveTo>
                    <a:pt x="30" y="19"/>
                  </a:moveTo>
                  <a:cubicBezTo>
                    <a:pt x="26" y="18"/>
                    <a:pt x="21" y="16"/>
                    <a:pt x="17" y="14"/>
                  </a:cubicBezTo>
                  <a:cubicBezTo>
                    <a:pt x="16" y="14"/>
                    <a:pt x="14" y="13"/>
                    <a:pt x="13" y="13"/>
                  </a:cubicBezTo>
                  <a:cubicBezTo>
                    <a:pt x="12" y="12"/>
                    <a:pt x="8" y="11"/>
                    <a:pt x="8" y="10"/>
                  </a:cubicBezTo>
                  <a:cubicBezTo>
                    <a:pt x="8" y="9"/>
                    <a:pt x="4" y="5"/>
                    <a:pt x="4" y="5"/>
                  </a:cubicBezTo>
                  <a:cubicBezTo>
                    <a:pt x="3" y="5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4" y="2"/>
                    <a:pt x="5" y="3"/>
                  </a:cubicBezTo>
                  <a:cubicBezTo>
                    <a:pt x="8" y="6"/>
                    <a:pt x="13" y="9"/>
                    <a:pt x="17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1"/>
                    <a:pt x="19" y="12"/>
                    <a:pt x="20" y="13"/>
                  </a:cubicBezTo>
                  <a:cubicBezTo>
                    <a:pt x="20" y="13"/>
                    <a:pt x="24" y="16"/>
                    <a:pt x="24" y="16"/>
                  </a:cubicBezTo>
                  <a:cubicBezTo>
                    <a:pt x="25" y="16"/>
                    <a:pt x="28" y="18"/>
                    <a:pt x="30" y="19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Freeform 1579"/>
            <p:cNvSpPr>
              <a:spLocks/>
            </p:cNvSpPr>
            <p:nvPr/>
          </p:nvSpPr>
          <p:spPr bwMode="auto">
            <a:xfrm>
              <a:off x="4038" y="2173"/>
              <a:ext cx="24" cy="29"/>
            </a:xfrm>
            <a:custGeom>
              <a:avLst/>
              <a:gdLst>
                <a:gd name="T0" fmla="*/ 38 w 14"/>
                <a:gd name="T1" fmla="*/ 49 h 17"/>
                <a:gd name="T2" fmla="*/ 29 w 14"/>
                <a:gd name="T3" fmla="*/ 34 h 17"/>
                <a:gd name="T4" fmla="*/ 26 w 14"/>
                <a:gd name="T5" fmla="*/ 29 h 17"/>
                <a:gd name="T6" fmla="*/ 24 w 14"/>
                <a:gd name="T7" fmla="*/ 26 h 17"/>
                <a:gd name="T8" fmla="*/ 21 w 14"/>
                <a:gd name="T9" fmla="*/ 24 h 17"/>
                <a:gd name="T10" fmla="*/ 15 w 14"/>
                <a:gd name="T11" fmla="*/ 15 h 17"/>
                <a:gd name="T12" fmla="*/ 12 w 14"/>
                <a:gd name="T13" fmla="*/ 9 h 17"/>
                <a:gd name="T14" fmla="*/ 9 w 14"/>
                <a:gd name="T15" fmla="*/ 5 h 17"/>
                <a:gd name="T16" fmla="*/ 5 w 14"/>
                <a:gd name="T17" fmla="*/ 3 h 17"/>
                <a:gd name="T18" fmla="*/ 3 w 14"/>
                <a:gd name="T19" fmla="*/ 3 h 17"/>
                <a:gd name="T20" fmla="*/ 0 w 14"/>
                <a:gd name="T21" fmla="*/ 3 h 17"/>
                <a:gd name="T22" fmla="*/ 0 w 14"/>
                <a:gd name="T23" fmla="*/ 0 h 17"/>
                <a:gd name="T24" fmla="*/ 3 w 14"/>
                <a:gd name="T25" fmla="*/ 3 h 17"/>
                <a:gd name="T26" fmla="*/ 5 w 14"/>
                <a:gd name="T27" fmla="*/ 5 h 17"/>
                <a:gd name="T28" fmla="*/ 12 w 14"/>
                <a:gd name="T29" fmla="*/ 9 h 17"/>
                <a:gd name="T30" fmla="*/ 15 w 14"/>
                <a:gd name="T31" fmla="*/ 12 h 17"/>
                <a:gd name="T32" fmla="*/ 17 w 14"/>
                <a:gd name="T33" fmla="*/ 15 h 17"/>
                <a:gd name="T34" fmla="*/ 21 w 14"/>
                <a:gd name="T35" fmla="*/ 17 h 17"/>
                <a:gd name="T36" fmla="*/ 21 w 14"/>
                <a:gd name="T37" fmla="*/ 17 h 17"/>
                <a:gd name="T38" fmla="*/ 21 w 14"/>
                <a:gd name="T39" fmla="*/ 20 h 17"/>
                <a:gd name="T40" fmla="*/ 21 w 14"/>
                <a:gd name="T41" fmla="*/ 20 h 17"/>
                <a:gd name="T42" fmla="*/ 21 w 14"/>
                <a:gd name="T43" fmla="*/ 24 h 17"/>
                <a:gd name="T44" fmla="*/ 21 w 14"/>
                <a:gd name="T45" fmla="*/ 24 h 17"/>
                <a:gd name="T46" fmla="*/ 21 w 14"/>
                <a:gd name="T47" fmla="*/ 26 h 17"/>
                <a:gd name="T48" fmla="*/ 21 w 14"/>
                <a:gd name="T49" fmla="*/ 26 h 17"/>
                <a:gd name="T50" fmla="*/ 21 w 14"/>
                <a:gd name="T51" fmla="*/ 29 h 17"/>
                <a:gd name="T52" fmla="*/ 24 w 14"/>
                <a:gd name="T53" fmla="*/ 29 h 17"/>
                <a:gd name="T54" fmla="*/ 24 w 14"/>
                <a:gd name="T55" fmla="*/ 29 h 17"/>
                <a:gd name="T56" fmla="*/ 24 w 14"/>
                <a:gd name="T57" fmla="*/ 29 h 17"/>
                <a:gd name="T58" fmla="*/ 26 w 14"/>
                <a:gd name="T59" fmla="*/ 34 h 17"/>
                <a:gd name="T60" fmla="*/ 29 w 14"/>
                <a:gd name="T61" fmla="*/ 34 h 17"/>
                <a:gd name="T62" fmla="*/ 33 w 14"/>
                <a:gd name="T63" fmla="*/ 38 h 17"/>
                <a:gd name="T64" fmla="*/ 36 w 14"/>
                <a:gd name="T65" fmla="*/ 41 h 17"/>
                <a:gd name="T66" fmla="*/ 36 w 14"/>
                <a:gd name="T67" fmla="*/ 41 h 17"/>
                <a:gd name="T68" fmla="*/ 36 w 14"/>
                <a:gd name="T69" fmla="*/ 41 h 17"/>
                <a:gd name="T70" fmla="*/ 38 w 14"/>
                <a:gd name="T71" fmla="*/ 41 h 17"/>
                <a:gd name="T72" fmla="*/ 38 w 14"/>
                <a:gd name="T73" fmla="*/ 49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"/>
                <a:gd name="T112" fmla="*/ 0 h 17"/>
                <a:gd name="T113" fmla="*/ 14 w 1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" h="17">
                  <a:moveTo>
                    <a:pt x="13" y="17"/>
                  </a:moveTo>
                  <a:cubicBezTo>
                    <a:pt x="12" y="15"/>
                    <a:pt x="11" y="14"/>
                    <a:pt x="10" y="12"/>
                  </a:cubicBezTo>
                  <a:cubicBezTo>
                    <a:pt x="10" y="12"/>
                    <a:pt x="9" y="10"/>
                    <a:pt x="9" y="10"/>
                  </a:cubicBezTo>
                  <a:cubicBezTo>
                    <a:pt x="9" y="10"/>
                    <a:pt x="8" y="9"/>
                    <a:pt x="8" y="9"/>
                  </a:cubicBezTo>
                  <a:cubicBezTo>
                    <a:pt x="8" y="9"/>
                    <a:pt x="7" y="9"/>
                    <a:pt x="7" y="8"/>
                  </a:cubicBezTo>
                  <a:cubicBezTo>
                    <a:pt x="7" y="7"/>
                    <a:pt x="5" y="6"/>
                    <a:pt x="5" y="5"/>
                  </a:cubicBezTo>
                  <a:cubicBezTo>
                    <a:pt x="5" y="4"/>
                    <a:pt x="4" y="4"/>
                    <a:pt x="4" y="3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5"/>
                    <a:pt x="6" y="5"/>
                  </a:cubicBezTo>
                  <a:lnTo>
                    <a:pt x="7" y="6"/>
                  </a:lnTo>
                  <a:cubicBezTo>
                    <a:pt x="7" y="6"/>
                    <a:pt x="7" y="6"/>
                    <a:pt x="7" y="6"/>
                  </a:cubicBezTo>
                  <a:lnTo>
                    <a:pt x="7" y="7"/>
                  </a:lnTo>
                  <a:cubicBezTo>
                    <a:pt x="7" y="7"/>
                    <a:pt x="7" y="7"/>
                    <a:pt x="7" y="7"/>
                  </a:cubicBezTo>
                  <a:lnTo>
                    <a:pt x="7" y="8"/>
                  </a:lnTo>
                  <a:cubicBezTo>
                    <a:pt x="7" y="8"/>
                    <a:pt x="7" y="8"/>
                    <a:pt x="7" y="8"/>
                  </a:cubicBezTo>
                  <a:lnTo>
                    <a:pt x="7" y="9"/>
                  </a:lnTo>
                  <a:cubicBezTo>
                    <a:pt x="7" y="9"/>
                    <a:pt x="7" y="9"/>
                    <a:pt x="7" y="9"/>
                  </a:cubicBezTo>
                  <a:lnTo>
                    <a:pt x="7" y="10"/>
                  </a:ln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1" y="13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3" y="14"/>
                  </a:lnTo>
                  <a:cubicBezTo>
                    <a:pt x="13" y="14"/>
                    <a:pt x="14" y="15"/>
                    <a:pt x="13" y="17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Freeform 1580"/>
            <p:cNvSpPr>
              <a:spLocks/>
            </p:cNvSpPr>
            <p:nvPr/>
          </p:nvSpPr>
          <p:spPr bwMode="auto">
            <a:xfrm>
              <a:off x="4241" y="2289"/>
              <a:ext cx="124" cy="29"/>
            </a:xfrm>
            <a:custGeom>
              <a:avLst/>
              <a:gdLst>
                <a:gd name="T0" fmla="*/ 0 w 73"/>
                <a:gd name="T1" fmla="*/ 44 h 17"/>
                <a:gd name="T2" fmla="*/ 61 w 73"/>
                <a:gd name="T3" fmla="*/ 38 h 17"/>
                <a:gd name="T4" fmla="*/ 149 w 73"/>
                <a:gd name="T5" fmla="*/ 9 h 17"/>
                <a:gd name="T6" fmla="*/ 185 w 73"/>
                <a:gd name="T7" fmla="*/ 24 h 17"/>
                <a:gd name="T8" fmla="*/ 199 w 73"/>
                <a:gd name="T9" fmla="*/ 24 h 17"/>
                <a:gd name="T10" fmla="*/ 202 w 73"/>
                <a:gd name="T11" fmla="*/ 20 h 17"/>
                <a:gd name="T12" fmla="*/ 161 w 73"/>
                <a:gd name="T13" fmla="*/ 5 h 17"/>
                <a:gd name="T14" fmla="*/ 87 w 73"/>
                <a:gd name="T15" fmla="*/ 15 h 17"/>
                <a:gd name="T16" fmla="*/ 46 w 73"/>
                <a:gd name="T17" fmla="*/ 38 h 17"/>
                <a:gd name="T18" fmla="*/ 0 w 73"/>
                <a:gd name="T19" fmla="*/ 4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17"/>
                <a:gd name="T32" fmla="*/ 73 w 73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17">
                  <a:moveTo>
                    <a:pt x="0" y="15"/>
                  </a:moveTo>
                  <a:cubicBezTo>
                    <a:pt x="3" y="17"/>
                    <a:pt x="16" y="16"/>
                    <a:pt x="21" y="13"/>
                  </a:cubicBezTo>
                  <a:cubicBezTo>
                    <a:pt x="26" y="10"/>
                    <a:pt x="47" y="0"/>
                    <a:pt x="52" y="3"/>
                  </a:cubicBezTo>
                  <a:cubicBezTo>
                    <a:pt x="55" y="6"/>
                    <a:pt x="60" y="7"/>
                    <a:pt x="64" y="8"/>
                  </a:cubicBezTo>
                  <a:cubicBezTo>
                    <a:pt x="64" y="8"/>
                    <a:pt x="68" y="8"/>
                    <a:pt x="69" y="8"/>
                  </a:cubicBezTo>
                  <a:cubicBezTo>
                    <a:pt x="69" y="7"/>
                    <a:pt x="73" y="7"/>
                    <a:pt x="70" y="7"/>
                  </a:cubicBezTo>
                  <a:cubicBezTo>
                    <a:pt x="65" y="8"/>
                    <a:pt x="60" y="1"/>
                    <a:pt x="56" y="2"/>
                  </a:cubicBezTo>
                  <a:cubicBezTo>
                    <a:pt x="47" y="3"/>
                    <a:pt x="38" y="0"/>
                    <a:pt x="30" y="5"/>
                  </a:cubicBezTo>
                  <a:cubicBezTo>
                    <a:pt x="27" y="6"/>
                    <a:pt x="18" y="13"/>
                    <a:pt x="16" y="13"/>
                  </a:cubicBezTo>
                  <a:cubicBezTo>
                    <a:pt x="12" y="13"/>
                    <a:pt x="4" y="14"/>
                    <a:pt x="0" y="15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Freeform 1581"/>
            <p:cNvSpPr>
              <a:spLocks/>
            </p:cNvSpPr>
            <p:nvPr/>
          </p:nvSpPr>
          <p:spPr bwMode="auto">
            <a:xfrm>
              <a:off x="4256" y="2322"/>
              <a:ext cx="41" cy="19"/>
            </a:xfrm>
            <a:custGeom>
              <a:avLst/>
              <a:gdLst>
                <a:gd name="T0" fmla="*/ 0 w 24"/>
                <a:gd name="T1" fmla="*/ 0 h 11"/>
                <a:gd name="T2" fmla="*/ 9 w 24"/>
                <a:gd name="T3" fmla="*/ 17 h 11"/>
                <a:gd name="T4" fmla="*/ 24 w 24"/>
                <a:gd name="T5" fmla="*/ 28 h 11"/>
                <a:gd name="T6" fmla="*/ 29 w 24"/>
                <a:gd name="T7" fmla="*/ 33 h 11"/>
                <a:gd name="T8" fmla="*/ 62 w 24"/>
                <a:gd name="T9" fmla="*/ 28 h 11"/>
                <a:gd name="T10" fmla="*/ 67 w 24"/>
                <a:gd name="T11" fmla="*/ 21 h 11"/>
                <a:gd name="T12" fmla="*/ 58 w 24"/>
                <a:gd name="T13" fmla="*/ 24 h 11"/>
                <a:gd name="T14" fmla="*/ 41 w 24"/>
                <a:gd name="T15" fmla="*/ 28 h 11"/>
                <a:gd name="T16" fmla="*/ 32 w 24"/>
                <a:gd name="T17" fmla="*/ 24 h 11"/>
                <a:gd name="T18" fmla="*/ 17 w 24"/>
                <a:gd name="T19" fmla="*/ 12 h 11"/>
                <a:gd name="T20" fmla="*/ 0 w 24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11"/>
                <a:gd name="T35" fmla="*/ 24 w 24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11">
                  <a:moveTo>
                    <a:pt x="0" y="0"/>
                  </a:moveTo>
                  <a:cubicBezTo>
                    <a:pt x="1" y="2"/>
                    <a:pt x="2" y="5"/>
                    <a:pt x="3" y="6"/>
                  </a:cubicBezTo>
                  <a:cubicBezTo>
                    <a:pt x="4" y="7"/>
                    <a:pt x="7" y="9"/>
                    <a:pt x="8" y="9"/>
                  </a:cubicBezTo>
                  <a:cubicBezTo>
                    <a:pt x="8" y="9"/>
                    <a:pt x="9" y="11"/>
                    <a:pt x="10" y="11"/>
                  </a:cubicBezTo>
                  <a:cubicBezTo>
                    <a:pt x="13" y="11"/>
                    <a:pt x="16" y="11"/>
                    <a:pt x="21" y="9"/>
                  </a:cubicBezTo>
                  <a:cubicBezTo>
                    <a:pt x="21" y="9"/>
                    <a:pt x="24" y="7"/>
                    <a:pt x="23" y="7"/>
                  </a:cubicBezTo>
                  <a:cubicBezTo>
                    <a:pt x="22" y="8"/>
                    <a:pt x="21" y="8"/>
                    <a:pt x="20" y="8"/>
                  </a:cubicBezTo>
                  <a:cubicBezTo>
                    <a:pt x="18" y="10"/>
                    <a:pt x="16" y="8"/>
                    <a:pt x="14" y="9"/>
                  </a:cubicBezTo>
                  <a:cubicBezTo>
                    <a:pt x="14" y="9"/>
                    <a:pt x="11" y="8"/>
                    <a:pt x="11" y="8"/>
                  </a:cubicBezTo>
                  <a:cubicBezTo>
                    <a:pt x="10" y="6"/>
                    <a:pt x="6" y="5"/>
                    <a:pt x="6" y="4"/>
                  </a:cubicBezTo>
                  <a:cubicBezTo>
                    <a:pt x="5" y="2"/>
                    <a:pt x="0" y="1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Freeform 1582"/>
            <p:cNvSpPr>
              <a:spLocks/>
            </p:cNvSpPr>
            <p:nvPr/>
          </p:nvSpPr>
          <p:spPr bwMode="auto">
            <a:xfrm>
              <a:off x="4236" y="2263"/>
              <a:ext cx="37" cy="45"/>
            </a:xfrm>
            <a:custGeom>
              <a:avLst/>
              <a:gdLst>
                <a:gd name="T0" fmla="*/ 0 w 22"/>
                <a:gd name="T1" fmla="*/ 78 h 26"/>
                <a:gd name="T2" fmla="*/ 22 w 22"/>
                <a:gd name="T3" fmla="*/ 17 h 26"/>
                <a:gd name="T4" fmla="*/ 57 w 22"/>
                <a:gd name="T5" fmla="*/ 0 h 26"/>
                <a:gd name="T6" fmla="*/ 59 w 22"/>
                <a:gd name="T7" fmla="*/ 3 h 26"/>
                <a:gd name="T8" fmla="*/ 62 w 22"/>
                <a:gd name="T9" fmla="*/ 3 h 26"/>
                <a:gd name="T10" fmla="*/ 25 w 22"/>
                <a:gd name="T11" fmla="*/ 36 h 26"/>
                <a:gd name="T12" fmla="*/ 13 w 22"/>
                <a:gd name="T13" fmla="*/ 50 h 26"/>
                <a:gd name="T14" fmla="*/ 0 w 22"/>
                <a:gd name="T15" fmla="*/ 78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26"/>
                <a:gd name="T26" fmla="*/ 22 w 22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26">
                  <a:moveTo>
                    <a:pt x="0" y="26"/>
                  </a:moveTo>
                  <a:cubicBezTo>
                    <a:pt x="2" y="18"/>
                    <a:pt x="1" y="10"/>
                    <a:pt x="8" y="6"/>
                  </a:cubicBezTo>
                  <a:cubicBezTo>
                    <a:pt x="11" y="4"/>
                    <a:pt x="17" y="2"/>
                    <a:pt x="20" y="0"/>
                  </a:cubicBezTo>
                  <a:cubicBezTo>
                    <a:pt x="20" y="0"/>
                    <a:pt x="21" y="1"/>
                    <a:pt x="21" y="1"/>
                  </a:cubicBezTo>
                  <a:cubicBezTo>
                    <a:pt x="21" y="1"/>
                    <a:pt x="22" y="1"/>
                    <a:pt x="22" y="1"/>
                  </a:cubicBezTo>
                  <a:cubicBezTo>
                    <a:pt x="16" y="4"/>
                    <a:pt x="15" y="9"/>
                    <a:pt x="9" y="12"/>
                  </a:cubicBezTo>
                  <a:cubicBezTo>
                    <a:pt x="8" y="12"/>
                    <a:pt x="5" y="17"/>
                    <a:pt x="5" y="17"/>
                  </a:cubicBezTo>
                  <a:cubicBezTo>
                    <a:pt x="4" y="18"/>
                    <a:pt x="2" y="23"/>
                    <a:pt x="0" y="26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Freeform 1583"/>
            <p:cNvSpPr>
              <a:spLocks/>
            </p:cNvSpPr>
            <p:nvPr/>
          </p:nvSpPr>
          <p:spPr bwMode="auto">
            <a:xfrm>
              <a:off x="4297" y="2311"/>
              <a:ext cx="44" cy="16"/>
            </a:xfrm>
            <a:custGeom>
              <a:avLst/>
              <a:gdLst>
                <a:gd name="T0" fmla="*/ 0 w 26"/>
                <a:gd name="T1" fmla="*/ 9 h 9"/>
                <a:gd name="T2" fmla="*/ 14 w 26"/>
                <a:gd name="T3" fmla="*/ 20 h 9"/>
                <a:gd name="T4" fmla="*/ 51 w 26"/>
                <a:gd name="T5" fmla="*/ 21 h 9"/>
                <a:gd name="T6" fmla="*/ 63 w 26"/>
                <a:gd name="T7" fmla="*/ 16 h 9"/>
                <a:gd name="T8" fmla="*/ 71 w 26"/>
                <a:gd name="T9" fmla="*/ 12 h 9"/>
                <a:gd name="T10" fmla="*/ 71 w 26"/>
                <a:gd name="T11" fmla="*/ 9 h 9"/>
                <a:gd name="T12" fmla="*/ 63 w 26"/>
                <a:gd name="T13" fmla="*/ 16 h 9"/>
                <a:gd name="T14" fmla="*/ 61 w 26"/>
                <a:gd name="T15" fmla="*/ 12 h 9"/>
                <a:gd name="T16" fmla="*/ 41 w 26"/>
                <a:gd name="T17" fmla="*/ 20 h 9"/>
                <a:gd name="T18" fmla="*/ 20 w 26"/>
                <a:gd name="T19" fmla="*/ 9 h 9"/>
                <a:gd name="T20" fmla="*/ 12 w 26"/>
                <a:gd name="T21" fmla="*/ 7 h 9"/>
                <a:gd name="T22" fmla="*/ 5 w 26"/>
                <a:gd name="T23" fmla="*/ 4 h 9"/>
                <a:gd name="T24" fmla="*/ 0 w 26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9"/>
                <a:gd name="T41" fmla="*/ 26 w 26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9">
                  <a:moveTo>
                    <a:pt x="0" y="3"/>
                  </a:moveTo>
                  <a:cubicBezTo>
                    <a:pt x="2" y="5"/>
                    <a:pt x="3" y="5"/>
                    <a:pt x="5" y="6"/>
                  </a:cubicBezTo>
                  <a:cubicBezTo>
                    <a:pt x="9" y="9"/>
                    <a:pt x="14" y="9"/>
                    <a:pt x="18" y="7"/>
                  </a:cubicBezTo>
                  <a:cubicBezTo>
                    <a:pt x="18" y="7"/>
                    <a:pt x="22" y="5"/>
                    <a:pt x="22" y="5"/>
                  </a:cubicBezTo>
                  <a:cubicBezTo>
                    <a:pt x="22" y="5"/>
                    <a:pt x="24" y="4"/>
                    <a:pt x="25" y="4"/>
                  </a:cubicBezTo>
                  <a:cubicBezTo>
                    <a:pt x="26" y="3"/>
                    <a:pt x="25" y="3"/>
                    <a:pt x="25" y="3"/>
                  </a:cubicBezTo>
                  <a:cubicBezTo>
                    <a:pt x="25" y="3"/>
                    <a:pt x="23" y="4"/>
                    <a:pt x="22" y="5"/>
                  </a:cubicBezTo>
                  <a:cubicBezTo>
                    <a:pt x="22" y="5"/>
                    <a:pt x="21" y="4"/>
                    <a:pt x="21" y="4"/>
                  </a:cubicBezTo>
                  <a:cubicBezTo>
                    <a:pt x="20" y="5"/>
                    <a:pt x="15" y="6"/>
                    <a:pt x="14" y="6"/>
                  </a:cubicBezTo>
                  <a:cubicBezTo>
                    <a:pt x="12" y="6"/>
                    <a:pt x="8" y="6"/>
                    <a:pt x="7" y="3"/>
                  </a:cubicBezTo>
                  <a:cubicBezTo>
                    <a:pt x="7" y="3"/>
                    <a:pt x="4" y="2"/>
                    <a:pt x="4" y="2"/>
                  </a:cubicBezTo>
                  <a:cubicBezTo>
                    <a:pt x="4" y="2"/>
                    <a:pt x="2" y="1"/>
                    <a:pt x="2" y="1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Freeform 1584"/>
            <p:cNvSpPr>
              <a:spLocks/>
            </p:cNvSpPr>
            <p:nvPr/>
          </p:nvSpPr>
          <p:spPr bwMode="auto">
            <a:xfrm>
              <a:off x="4268" y="2278"/>
              <a:ext cx="31" cy="23"/>
            </a:xfrm>
            <a:custGeom>
              <a:avLst/>
              <a:gdLst>
                <a:gd name="T0" fmla="*/ 0 w 18"/>
                <a:gd name="T1" fmla="*/ 41 h 13"/>
                <a:gd name="T2" fmla="*/ 17 w 18"/>
                <a:gd name="T3" fmla="*/ 32 h 13"/>
                <a:gd name="T4" fmla="*/ 28 w 18"/>
                <a:gd name="T5" fmla="*/ 25 h 13"/>
                <a:gd name="T6" fmla="*/ 33 w 18"/>
                <a:gd name="T7" fmla="*/ 21 h 13"/>
                <a:gd name="T8" fmla="*/ 38 w 18"/>
                <a:gd name="T9" fmla="*/ 19 h 13"/>
                <a:gd name="T10" fmla="*/ 41 w 18"/>
                <a:gd name="T11" fmla="*/ 16 h 13"/>
                <a:gd name="T12" fmla="*/ 48 w 18"/>
                <a:gd name="T13" fmla="*/ 12 h 13"/>
                <a:gd name="T14" fmla="*/ 50 w 18"/>
                <a:gd name="T15" fmla="*/ 9 h 13"/>
                <a:gd name="T16" fmla="*/ 53 w 18"/>
                <a:gd name="T17" fmla="*/ 7 h 13"/>
                <a:gd name="T18" fmla="*/ 53 w 18"/>
                <a:gd name="T19" fmla="*/ 4 h 13"/>
                <a:gd name="T20" fmla="*/ 53 w 18"/>
                <a:gd name="T21" fmla="*/ 4 h 13"/>
                <a:gd name="T22" fmla="*/ 53 w 18"/>
                <a:gd name="T23" fmla="*/ 0 h 13"/>
                <a:gd name="T24" fmla="*/ 50 w 18"/>
                <a:gd name="T25" fmla="*/ 4 h 13"/>
                <a:gd name="T26" fmla="*/ 45 w 18"/>
                <a:gd name="T27" fmla="*/ 7 h 13"/>
                <a:gd name="T28" fmla="*/ 41 w 18"/>
                <a:gd name="T29" fmla="*/ 9 h 13"/>
                <a:gd name="T30" fmla="*/ 38 w 18"/>
                <a:gd name="T31" fmla="*/ 9 h 13"/>
                <a:gd name="T32" fmla="*/ 36 w 18"/>
                <a:gd name="T33" fmla="*/ 12 h 13"/>
                <a:gd name="T34" fmla="*/ 36 w 18"/>
                <a:gd name="T35" fmla="*/ 12 h 13"/>
                <a:gd name="T36" fmla="*/ 33 w 18"/>
                <a:gd name="T37" fmla="*/ 12 h 13"/>
                <a:gd name="T38" fmla="*/ 29 w 18"/>
                <a:gd name="T39" fmla="*/ 16 h 13"/>
                <a:gd name="T40" fmla="*/ 28 w 18"/>
                <a:gd name="T41" fmla="*/ 16 h 13"/>
                <a:gd name="T42" fmla="*/ 28 w 18"/>
                <a:gd name="T43" fmla="*/ 19 h 13"/>
                <a:gd name="T44" fmla="*/ 24 w 18"/>
                <a:gd name="T45" fmla="*/ 19 h 13"/>
                <a:gd name="T46" fmla="*/ 24 w 18"/>
                <a:gd name="T47" fmla="*/ 19 h 13"/>
                <a:gd name="T48" fmla="*/ 21 w 18"/>
                <a:gd name="T49" fmla="*/ 19 h 13"/>
                <a:gd name="T50" fmla="*/ 21 w 18"/>
                <a:gd name="T51" fmla="*/ 21 h 13"/>
                <a:gd name="T52" fmla="*/ 17 w 18"/>
                <a:gd name="T53" fmla="*/ 21 h 13"/>
                <a:gd name="T54" fmla="*/ 16 w 18"/>
                <a:gd name="T55" fmla="*/ 25 h 13"/>
                <a:gd name="T56" fmla="*/ 16 w 18"/>
                <a:gd name="T57" fmla="*/ 28 h 13"/>
                <a:gd name="T58" fmla="*/ 9 w 18"/>
                <a:gd name="T59" fmla="*/ 32 h 13"/>
                <a:gd name="T60" fmla="*/ 5 w 18"/>
                <a:gd name="T61" fmla="*/ 34 h 13"/>
                <a:gd name="T62" fmla="*/ 5 w 18"/>
                <a:gd name="T63" fmla="*/ 34 h 13"/>
                <a:gd name="T64" fmla="*/ 5 w 18"/>
                <a:gd name="T65" fmla="*/ 34 h 13"/>
                <a:gd name="T66" fmla="*/ 3 w 18"/>
                <a:gd name="T67" fmla="*/ 37 h 13"/>
                <a:gd name="T68" fmla="*/ 0 w 18"/>
                <a:gd name="T69" fmla="*/ 41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"/>
                <a:gd name="T106" fmla="*/ 0 h 13"/>
                <a:gd name="T107" fmla="*/ 18 w 18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" h="13">
                  <a:moveTo>
                    <a:pt x="0" y="13"/>
                  </a:moveTo>
                  <a:cubicBezTo>
                    <a:pt x="2" y="12"/>
                    <a:pt x="5" y="10"/>
                    <a:pt x="6" y="10"/>
                  </a:cubicBezTo>
                  <a:cubicBezTo>
                    <a:pt x="7" y="9"/>
                    <a:pt x="8" y="9"/>
                    <a:pt x="9" y="8"/>
                  </a:cubicBezTo>
                  <a:cubicBezTo>
                    <a:pt x="9" y="8"/>
                    <a:pt x="10" y="7"/>
                    <a:pt x="11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5" y="4"/>
                    <a:pt x="16" y="4"/>
                  </a:cubicBezTo>
                  <a:cubicBezTo>
                    <a:pt x="16" y="4"/>
                    <a:pt x="17" y="3"/>
                    <a:pt x="17" y="3"/>
                  </a:cubicBezTo>
                  <a:cubicBezTo>
                    <a:pt x="17" y="3"/>
                    <a:pt x="18" y="2"/>
                    <a:pt x="18" y="2"/>
                  </a:cubicBezTo>
                  <a:cubicBezTo>
                    <a:pt x="18" y="2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6" y="1"/>
                    <a:pt x="16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lnTo>
                    <a:pt x="13" y="3"/>
                  </a:lnTo>
                  <a:cubicBezTo>
                    <a:pt x="13" y="3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lnTo>
                    <a:pt x="10" y="5"/>
                  </a:lnTo>
                  <a:cubicBezTo>
                    <a:pt x="10" y="5"/>
                    <a:pt x="9" y="5"/>
                    <a:pt x="9" y="5"/>
                  </a:cubicBezTo>
                  <a:lnTo>
                    <a:pt x="9" y="6"/>
                  </a:ln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lnTo>
                    <a:pt x="7" y="7"/>
                  </a:lnTo>
                  <a:cubicBezTo>
                    <a:pt x="7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3"/>
                    <a:pt x="1" y="12"/>
                    <a:pt x="0" y="13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Freeform 1585"/>
            <p:cNvSpPr>
              <a:spLocks/>
            </p:cNvSpPr>
            <p:nvPr/>
          </p:nvSpPr>
          <p:spPr bwMode="auto">
            <a:xfrm>
              <a:off x="4101" y="2372"/>
              <a:ext cx="56" cy="136"/>
            </a:xfrm>
            <a:custGeom>
              <a:avLst/>
              <a:gdLst>
                <a:gd name="T0" fmla="*/ 32 w 33"/>
                <a:gd name="T1" fmla="*/ 5 h 78"/>
                <a:gd name="T2" fmla="*/ 0 w 33"/>
                <a:gd name="T3" fmla="*/ 70 h 78"/>
                <a:gd name="T4" fmla="*/ 29 w 33"/>
                <a:gd name="T5" fmla="*/ 183 h 78"/>
                <a:gd name="T6" fmla="*/ 29 w 33"/>
                <a:gd name="T7" fmla="*/ 207 h 78"/>
                <a:gd name="T8" fmla="*/ 34 w 33"/>
                <a:gd name="T9" fmla="*/ 197 h 78"/>
                <a:gd name="T10" fmla="*/ 92 w 33"/>
                <a:gd name="T11" fmla="*/ 91 h 78"/>
                <a:gd name="T12" fmla="*/ 78 w 33"/>
                <a:gd name="T13" fmla="*/ 17 h 78"/>
                <a:gd name="T14" fmla="*/ 32 w 33"/>
                <a:gd name="T15" fmla="*/ 5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78"/>
                <a:gd name="T26" fmla="*/ 33 w 33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78">
                  <a:moveTo>
                    <a:pt x="11" y="2"/>
                  </a:moveTo>
                  <a:cubicBezTo>
                    <a:pt x="6" y="3"/>
                    <a:pt x="1" y="13"/>
                    <a:pt x="0" y="23"/>
                  </a:cubicBezTo>
                  <a:cubicBezTo>
                    <a:pt x="0" y="39"/>
                    <a:pt x="10" y="50"/>
                    <a:pt x="10" y="60"/>
                  </a:cubicBezTo>
                  <a:cubicBezTo>
                    <a:pt x="10" y="63"/>
                    <a:pt x="10" y="65"/>
                    <a:pt x="10" y="68"/>
                  </a:cubicBezTo>
                  <a:cubicBezTo>
                    <a:pt x="10" y="78"/>
                    <a:pt x="11" y="67"/>
                    <a:pt x="12" y="65"/>
                  </a:cubicBezTo>
                  <a:cubicBezTo>
                    <a:pt x="19" y="54"/>
                    <a:pt x="31" y="52"/>
                    <a:pt x="32" y="30"/>
                  </a:cubicBezTo>
                  <a:cubicBezTo>
                    <a:pt x="33" y="17"/>
                    <a:pt x="31" y="13"/>
                    <a:pt x="27" y="6"/>
                  </a:cubicBezTo>
                  <a:cubicBezTo>
                    <a:pt x="24" y="0"/>
                    <a:pt x="17" y="3"/>
                    <a:pt x="11" y="2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Freeform 1586"/>
            <p:cNvSpPr>
              <a:spLocks/>
            </p:cNvSpPr>
            <p:nvPr/>
          </p:nvSpPr>
          <p:spPr bwMode="auto">
            <a:xfrm>
              <a:off x="3895" y="2348"/>
              <a:ext cx="92" cy="113"/>
            </a:xfrm>
            <a:custGeom>
              <a:avLst/>
              <a:gdLst>
                <a:gd name="T0" fmla="*/ 123 w 54"/>
                <a:gd name="T1" fmla="*/ 3 h 65"/>
                <a:gd name="T2" fmla="*/ 63 w 54"/>
                <a:gd name="T3" fmla="*/ 40 h 65"/>
                <a:gd name="T4" fmla="*/ 29 w 54"/>
                <a:gd name="T5" fmla="*/ 151 h 65"/>
                <a:gd name="T6" fmla="*/ 15 w 54"/>
                <a:gd name="T7" fmla="*/ 172 h 65"/>
                <a:gd name="T8" fmla="*/ 26 w 54"/>
                <a:gd name="T9" fmla="*/ 167 h 65"/>
                <a:gd name="T10" fmla="*/ 131 w 54"/>
                <a:gd name="T11" fmla="*/ 110 h 65"/>
                <a:gd name="T12" fmla="*/ 157 w 54"/>
                <a:gd name="T13" fmla="*/ 42 h 65"/>
                <a:gd name="T14" fmla="*/ 123 w 54"/>
                <a:gd name="T15" fmla="*/ 3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65"/>
                <a:gd name="T26" fmla="*/ 54 w 54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65">
                  <a:moveTo>
                    <a:pt x="42" y="1"/>
                  </a:moveTo>
                  <a:cubicBezTo>
                    <a:pt x="37" y="0"/>
                    <a:pt x="28" y="5"/>
                    <a:pt x="22" y="13"/>
                  </a:cubicBezTo>
                  <a:cubicBezTo>
                    <a:pt x="13" y="26"/>
                    <a:pt x="15" y="42"/>
                    <a:pt x="10" y="50"/>
                  </a:cubicBezTo>
                  <a:cubicBezTo>
                    <a:pt x="8" y="52"/>
                    <a:pt x="7" y="54"/>
                    <a:pt x="5" y="57"/>
                  </a:cubicBezTo>
                  <a:cubicBezTo>
                    <a:pt x="0" y="65"/>
                    <a:pt x="6" y="56"/>
                    <a:pt x="9" y="55"/>
                  </a:cubicBezTo>
                  <a:cubicBezTo>
                    <a:pt x="21" y="50"/>
                    <a:pt x="32" y="55"/>
                    <a:pt x="45" y="36"/>
                  </a:cubicBezTo>
                  <a:cubicBezTo>
                    <a:pt x="52" y="26"/>
                    <a:pt x="53" y="21"/>
                    <a:pt x="54" y="14"/>
                  </a:cubicBezTo>
                  <a:cubicBezTo>
                    <a:pt x="54" y="7"/>
                    <a:pt x="46" y="5"/>
                    <a:pt x="42" y="1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Freeform 1587"/>
            <p:cNvSpPr>
              <a:spLocks/>
            </p:cNvSpPr>
            <p:nvPr/>
          </p:nvSpPr>
          <p:spPr bwMode="auto">
            <a:xfrm>
              <a:off x="3487" y="3167"/>
              <a:ext cx="377" cy="250"/>
            </a:xfrm>
            <a:custGeom>
              <a:avLst/>
              <a:gdLst>
                <a:gd name="T0" fmla="*/ 462 w 221"/>
                <a:gd name="T1" fmla="*/ 12 h 144"/>
                <a:gd name="T2" fmla="*/ 577 w 221"/>
                <a:gd name="T3" fmla="*/ 69 h 144"/>
                <a:gd name="T4" fmla="*/ 640 w 221"/>
                <a:gd name="T5" fmla="*/ 217 h 144"/>
                <a:gd name="T6" fmla="*/ 570 w 221"/>
                <a:gd name="T7" fmla="*/ 368 h 144"/>
                <a:gd name="T8" fmla="*/ 450 w 221"/>
                <a:gd name="T9" fmla="*/ 422 h 144"/>
                <a:gd name="T10" fmla="*/ 273 w 221"/>
                <a:gd name="T11" fmla="*/ 418 h 144"/>
                <a:gd name="T12" fmla="*/ 114 w 221"/>
                <a:gd name="T13" fmla="*/ 398 h 144"/>
                <a:gd name="T14" fmla="*/ 32 w 221"/>
                <a:gd name="T15" fmla="*/ 314 h 144"/>
                <a:gd name="T16" fmla="*/ 0 w 221"/>
                <a:gd name="T17" fmla="*/ 196 h 144"/>
                <a:gd name="T18" fmla="*/ 41 w 221"/>
                <a:gd name="T19" fmla="*/ 90 h 144"/>
                <a:gd name="T20" fmla="*/ 136 w 221"/>
                <a:gd name="T21" fmla="*/ 24 h 144"/>
                <a:gd name="T22" fmla="*/ 252 w 221"/>
                <a:gd name="T23" fmla="*/ 21 h 144"/>
                <a:gd name="T24" fmla="*/ 370 w 221"/>
                <a:gd name="T25" fmla="*/ 17 h 144"/>
                <a:gd name="T26" fmla="*/ 462 w 221"/>
                <a:gd name="T27" fmla="*/ 12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1"/>
                <a:gd name="T43" fmla="*/ 0 h 144"/>
                <a:gd name="T44" fmla="*/ 221 w 221"/>
                <a:gd name="T45" fmla="*/ 144 h 1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1" h="144">
                  <a:moveTo>
                    <a:pt x="159" y="4"/>
                  </a:moveTo>
                  <a:cubicBezTo>
                    <a:pt x="159" y="4"/>
                    <a:pt x="185" y="9"/>
                    <a:pt x="198" y="23"/>
                  </a:cubicBezTo>
                  <a:cubicBezTo>
                    <a:pt x="212" y="37"/>
                    <a:pt x="221" y="44"/>
                    <a:pt x="220" y="72"/>
                  </a:cubicBezTo>
                  <a:cubicBezTo>
                    <a:pt x="218" y="100"/>
                    <a:pt x="206" y="113"/>
                    <a:pt x="196" y="122"/>
                  </a:cubicBezTo>
                  <a:cubicBezTo>
                    <a:pt x="187" y="130"/>
                    <a:pt x="178" y="137"/>
                    <a:pt x="155" y="140"/>
                  </a:cubicBezTo>
                  <a:cubicBezTo>
                    <a:pt x="132" y="144"/>
                    <a:pt x="122" y="136"/>
                    <a:pt x="94" y="139"/>
                  </a:cubicBezTo>
                  <a:cubicBezTo>
                    <a:pt x="66" y="143"/>
                    <a:pt x="60" y="140"/>
                    <a:pt x="39" y="132"/>
                  </a:cubicBezTo>
                  <a:cubicBezTo>
                    <a:pt x="17" y="123"/>
                    <a:pt x="18" y="112"/>
                    <a:pt x="11" y="104"/>
                  </a:cubicBezTo>
                  <a:cubicBezTo>
                    <a:pt x="4" y="96"/>
                    <a:pt x="0" y="76"/>
                    <a:pt x="0" y="65"/>
                  </a:cubicBezTo>
                  <a:cubicBezTo>
                    <a:pt x="0" y="54"/>
                    <a:pt x="9" y="36"/>
                    <a:pt x="14" y="30"/>
                  </a:cubicBezTo>
                  <a:cubicBezTo>
                    <a:pt x="18" y="24"/>
                    <a:pt x="38" y="8"/>
                    <a:pt x="47" y="8"/>
                  </a:cubicBezTo>
                  <a:cubicBezTo>
                    <a:pt x="56" y="7"/>
                    <a:pt x="77" y="0"/>
                    <a:pt x="87" y="7"/>
                  </a:cubicBezTo>
                  <a:cubicBezTo>
                    <a:pt x="96" y="15"/>
                    <a:pt x="127" y="13"/>
                    <a:pt x="127" y="6"/>
                  </a:cubicBezTo>
                  <a:lnTo>
                    <a:pt x="159" y="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Freeform 1588"/>
            <p:cNvSpPr>
              <a:spLocks/>
            </p:cNvSpPr>
            <p:nvPr/>
          </p:nvSpPr>
          <p:spPr bwMode="auto">
            <a:xfrm>
              <a:off x="3598" y="3115"/>
              <a:ext cx="136" cy="96"/>
            </a:xfrm>
            <a:custGeom>
              <a:avLst/>
              <a:gdLst>
                <a:gd name="T0" fmla="*/ 148 w 80"/>
                <a:gd name="T1" fmla="*/ 0 h 55"/>
                <a:gd name="T2" fmla="*/ 170 w 80"/>
                <a:gd name="T3" fmla="*/ 9 h 55"/>
                <a:gd name="T4" fmla="*/ 153 w 80"/>
                <a:gd name="T5" fmla="*/ 49 h 55"/>
                <a:gd name="T6" fmla="*/ 148 w 80"/>
                <a:gd name="T7" fmla="*/ 82 h 55"/>
                <a:gd name="T8" fmla="*/ 148 w 80"/>
                <a:gd name="T9" fmla="*/ 103 h 55"/>
                <a:gd name="T10" fmla="*/ 170 w 80"/>
                <a:gd name="T11" fmla="*/ 103 h 55"/>
                <a:gd name="T12" fmla="*/ 207 w 80"/>
                <a:gd name="T13" fmla="*/ 115 h 55"/>
                <a:gd name="T14" fmla="*/ 231 w 80"/>
                <a:gd name="T15" fmla="*/ 126 h 55"/>
                <a:gd name="T16" fmla="*/ 170 w 80"/>
                <a:gd name="T17" fmla="*/ 119 h 55"/>
                <a:gd name="T18" fmla="*/ 148 w 80"/>
                <a:gd name="T19" fmla="*/ 143 h 55"/>
                <a:gd name="T20" fmla="*/ 136 w 80"/>
                <a:gd name="T21" fmla="*/ 168 h 55"/>
                <a:gd name="T22" fmla="*/ 121 w 80"/>
                <a:gd name="T23" fmla="*/ 138 h 55"/>
                <a:gd name="T24" fmla="*/ 87 w 80"/>
                <a:gd name="T25" fmla="*/ 152 h 55"/>
                <a:gd name="T26" fmla="*/ 49 w 80"/>
                <a:gd name="T27" fmla="*/ 162 h 55"/>
                <a:gd name="T28" fmla="*/ 75 w 80"/>
                <a:gd name="T29" fmla="*/ 134 h 55"/>
                <a:gd name="T30" fmla="*/ 41 w 80"/>
                <a:gd name="T31" fmla="*/ 126 h 55"/>
                <a:gd name="T32" fmla="*/ 0 w 80"/>
                <a:gd name="T33" fmla="*/ 110 h 55"/>
                <a:gd name="T34" fmla="*/ 32 w 80"/>
                <a:gd name="T35" fmla="*/ 101 h 55"/>
                <a:gd name="T36" fmla="*/ 71 w 80"/>
                <a:gd name="T37" fmla="*/ 101 h 55"/>
                <a:gd name="T38" fmla="*/ 95 w 80"/>
                <a:gd name="T39" fmla="*/ 101 h 55"/>
                <a:gd name="T40" fmla="*/ 148 w 80"/>
                <a:gd name="T41" fmla="*/ 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55"/>
                <a:gd name="T65" fmla="*/ 80 w 80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55">
                  <a:moveTo>
                    <a:pt x="51" y="0"/>
                  </a:moveTo>
                  <a:lnTo>
                    <a:pt x="59" y="3"/>
                  </a:lnTo>
                  <a:lnTo>
                    <a:pt x="53" y="16"/>
                  </a:lnTo>
                  <a:cubicBezTo>
                    <a:pt x="51" y="23"/>
                    <a:pt x="51" y="27"/>
                    <a:pt x="51" y="27"/>
                  </a:cubicBezTo>
                  <a:lnTo>
                    <a:pt x="51" y="34"/>
                  </a:lnTo>
                  <a:lnTo>
                    <a:pt x="59" y="34"/>
                  </a:lnTo>
                  <a:lnTo>
                    <a:pt x="72" y="38"/>
                  </a:lnTo>
                  <a:lnTo>
                    <a:pt x="80" y="41"/>
                  </a:lnTo>
                  <a:lnTo>
                    <a:pt x="59" y="39"/>
                  </a:lnTo>
                  <a:lnTo>
                    <a:pt x="51" y="47"/>
                  </a:lnTo>
                  <a:lnTo>
                    <a:pt x="47" y="55"/>
                  </a:lnTo>
                  <a:lnTo>
                    <a:pt x="42" y="45"/>
                  </a:lnTo>
                  <a:lnTo>
                    <a:pt x="30" y="50"/>
                  </a:lnTo>
                  <a:lnTo>
                    <a:pt x="17" y="53"/>
                  </a:lnTo>
                  <a:lnTo>
                    <a:pt x="26" y="44"/>
                  </a:lnTo>
                  <a:lnTo>
                    <a:pt x="14" y="41"/>
                  </a:lnTo>
                  <a:lnTo>
                    <a:pt x="0" y="36"/>
                  </a:lnTo>
                  <a:lnTo>
                    <a:pt x="11" y="33"/>
                  </a:lnTo>
                  <a:lnTo>
                    <a:pt x="25" y="33"/>
                  </a:lnTo>
                  <a:lnTo>
                    <a:pt x="33" y="33"/>
                  </a:lnTo>
                  <a:lnTo>
                    <a:pt x="51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Freeform 1589"/>
            <p:cNvSpPr>
              <a:spLocks/>
            </p:cNvSpPr>
            <p:nvPr/>
          </p:nvSpPr>
          <p:spPr bwMode="auto">
            <a:xfrm>
              <a:off x="3526" y="3186"/>
              <a:ext cx="85" cy="196"/>
            </a:xfrm>
            <a:custGeom>
              <a:avLst/>
              <a:gdLst>
                <a:gd name="T0" fmla="*/ 133 w 50"/>
                <a:gd name="T1" fmla="*/ 0 h 113"/>
                <a:gd name="T2" fmla="*/ 25 w 50"/>
                <a:gd name="T3" fmla="*/ 49 h 113"/>
                <a:gd name="T4" fmla="*/ 0 w 50"/>
                <a:gd name="T5" fmla="*/ 132 h 113"/>
                <a:gd name="T6" fmla="*/ 5 w 50"/>
                <a:gd name="T7" fmla="*/ 205 h 113"/>
                <a:gd name="T8" fmla="*/ 32 w 50"/>
                <a:gd name="T9" fmla="*/ 262 h 113"/>
                <a:gd name="T10" fmla="*/ 63 w 50"/>
                <a:gd name="T11" fmla="*/ 307 h 113"/>
                <a:gd name="T12" fmla="*/ 63 w 50"/>
                <a:gd name="T13" fmla="*/ 290 h 113"/>
                <a:gd name="T14" fmla="*/ 43 w 50"/>
                <a:gd name="T15" fmla="*/ 198 h 113"/>
                <a:gd name="T16" fmla="*/ 78 w 50"/>
                <a:gd name="T17" fmla="*/ 78 h 113"/>
                <a:gd name="T18" fmla="*/ 95 w 50"/>
                <a:gd name="T19" fmla="*/ 66 h 113"/>
                <a:gd name="T20" fmla="*/ 131 w 50"/>
                <a:gd name="T21" fmla="*/ 45 h 113"/>
                <a:gd name="T22" fmla="*/ 133 w 50"/>
                <a:gd name="T23" fmla="*/ 0 h 1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113"/>
                <a:gd name="T38" fmla="*/ 50 w 50"/>
                <a:gd name="T39" fmla="*/ 113 h 1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113">
                  <a:moveTo>
                    <a:pt x="46" y="0"/>
                  </a:moveTo>
                  <a:cubicBezTo>
                    <a:pt x="36" y="5"/>
                    <a:pt x="12" y="7"/>
                    <a:pt x="9" y="16"/>
                  </a:cubicBezTo>
                  <a:cubicBezTo>
                    <a:pt x="7" y="26"/>
                    <a:pt x="0" y="33"/>
                    <a:pt x="0" y="44"/>
                  </a:cubicBezTo>
                  <a:cubicBezTo>
                    <a:pt x="0" y="49"/>
                    <a:pt x="0" y="65"/>
                    <a:pt x="2" y="68"/>
                  </a:cubicBezTo>
                  <a:cubicBezTo>
                    <a:pt x="5" y="70"/>
                    <a:pt x="8" y="83"/>
                    <a:pt x="11" y="87"/>
                  </a:cubicBezTo>
                  <a:cubicBezTo>
                    <a:pt x="14" y="90"/>
                    <a:pt x="21" y="99"/>
                    <a:pt x="22" y="102"/>
                  </a:cubicBezTo>
                  <a:cubicBezTo>
                    <a:pt x="27" y="113"/>
                    <a:pt x="22" y="96"/>
                    <a:pt x="22" y="96"/>
                  </a:cubicBezTo>
                  <a:cubicBezTo>
                    <a:pt x="22" y="92"/>
                    <a:pt x="16" y="67"/>
                    <a:pt x="15" y="66"/>
                  </a:cubicBezTo>
                  <a:cubicBezTo>
                    <a:pt x="8" y="58"/>
                    <a:pt x="23" y="30"/>
                    <a:pt x="27" y="26"/>
                  </a:cubicBezTo>
                  <a:cubicBezTo>
                    <a:pt x="28" y="25"/>
                    <a:pt x="32" y="23"/>
                    <a:pt x="33" y="22"/>
                  </a:cubicBezTo>
                  <a:cubicBezTo>
                    <a:pt x="36" y="19"/>
                    <a:pt x="42" y="18"/>
                    <a:pt x="45" y="15"/>
                  </a:cubicBezTo>
                  <a:cubicBezTo>
                    <a:pt x="45" y="15"/>
                    <a:pt x="50" y="2"/>
                    <a:pt x="46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1" name="Freeform 1590"/>
            <p:cNvSpPr>
              <a:spLocks/>
            </p:cNvSpPr>
            <p:nvPr/>
          </p:nvSpPr>
          <p:spPr bwMode="auto">
            <a:xfrm>
              <a:off x="3734" y="3197"/>
              <a:ext cx="94" cy="166"/>
            </a:xfrm>
            <a:custGeom>
              <a:avLst/>
              <a:gdLst>
                <a:gd name="T0" fmla="*/ 0 w 55"/>
                <a:gd name="T1" fmla="*/ 0 h 96"/>
                <a:gd name="T2" fmla="*/ 144 w 55"/>
                <a:gd name="T3" fmla="*/ 73 h 96"/>
                <a:gd name="T4" fmla="*/ 156 w 55"/>
                <a:gd name="T5" fmla="*/ 102 h 96"/>
                <a:gd name="T6" fmla="*/ 149 w 55"/>
                <a:gd name="T7" fmla="*/ 173 h 96"/>
                <a:gd name="T8" fmla="*/ 111 w 55"/>
                <a:gd name="T9" fmla="*/ 259 h 96"/>
                <a:gd name="T10" fmla="*/ 99 w 55"/>
                <a:gd name="T11" fmla="*/ 266 h 96"/>
                <a:gd name="T12" fmla="*/ 123 w 55"/>
                <a:gd name="T13" fmla="*/ 185 h 96"/>
                <a:gd name="T14" fmla="*/ 82 w 55"/>
                <a:gd name="T15" fmla="*/ 61 h 96"/>
                <a:gd name="T16" fmla="*/ 44 w 55"/>
                <a:gd name="T17" fmla="*/ 33 h 96"/>
                <a:gd name="T18" fmla="*/ 0 w 55"/>
                <a:gd name="T19" fmla="*/ 0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96"/>
                <a:gd name="T32" fmla="*/ 55 w 55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96">
                  <a:moveTo>
                    <a:pt x="0" y="0"/>
                  </a:moveTo>
                  <a:cubicBezTo>
                    <a:pt x="14" y="2"/>
                    <a:pt x="49" y="5"/>
                    <a:pt x="49" y="24"/>
                  </a:cubicBezTo>
                  <a:cubicBezTo>
                    <a:pt x="49" y="24"/>
                    <a:pt x="52" y="33"/>
                    <a:pt x="53" y="34"/>
                  </a:cubicBezTo>
                  <a:cubicBezTo>
                    <a:pt x="55" y="36"/>
                    <a:pt x="51" y="56"/>
                    <a:pt x="51" y="58"/>
                  </a:cubicBezTo>
                  <a:cubicBezTo>
                    <a:pt x="49" y="68"/>
                    <a:pt x="44" y="81"/>
                    <a:pt x="38" y="87"/>
                  </a:cubicBezTo>
                  <a:cubicBezTo>
                    <a:pt x="37" y="88"/>
                    <a:pt x="30" y="96"/>
                    <a:pt x="34" y="89"/>
                  </a:cubicBezTo>
                  <a:cubicBezTo>
                    <a:pt x="35" y="84"/>
                    <a:pt x="42" y="68"/>
                    <a:pt x="42" y="62"/>
                  </a:cubicBezTo>
                  <a:cubicBezTo>
                    <a:pt x="42" y="53"/>
                    <a:pt x="35" y="26"/>
                    <a:pt x="28" y="20"/>
                  </a:cubicBezTo>
                  <a:cubicBezTo>
                    <a:pt x="26" y="17"/>
                    <a:pt x="20" y="13"/>
                    <a:pt x="15" y="11"/>
                  </a:cubicBezTo>
                  <a:cubicBezTo>
                    <a:pt x="9" y="9"/>
                    <a:pt x="8" y="5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2" name="Freeform 1591"/>
            <p:cNvSpPr>
              <a:spLocks/>
            </p:cNvSpPr>
            <p:nvPr/>
          </p:nvSpPr>
          <p:spPr bwMode="auto">
            <a:xfrm>
              <a:off x="3632" y="3212"/>
              <a:ext cx="37" cy="162"/>
            </a:xfrm>
            <a:custGeom>
              <a:avLst/>
              <a:gdLst>
                <a:gd name="T0" fmla="*/ 45 w 22"/>
                <a:gd name="T1" fmla="*/ 0 h 93"/>
                <a:gd name="T2" fmla="*/ 17 w 22"/>
                <a:gd name="T3" fmla="*/ 42 h 93"/>
                <a:gd name="T4" fmla="*/ 0 w 22"/>
                <a:gd name="T5" fmla="*/ 115 h 93"/>
                <a:gd name="T6" fmla="*/ 8 w 22"/>
                <a:gd name="T7" fmla="*/ 172 h 93"/>
                <a:gd name="T8" fmla="*/ 57 w 22"/>
                <a:gd name="T9" fmla="*/ 265 h 93"/>
                <a:gd name="T10" fmla="*/ 54 w 22"/>
                <a:gd name="T11" fmla="*/ 240 h 93"/>
                <a:gd name="T12" fmla="*/ 37 w 22"/>
                <a:gd name="T13" fmla="*/ 183 h 93"/>
                <a:gd name="T14" fmla="*/ 45 w 22"/>
                <a:gd name="T15" fmla="*/ 89 h 93"/>
                <a:gd name="T16" fmla="*/ 59 w 22"/>
                <a:gd name="T17" fmla="*/ 45 h 93"/>
                <a:gd name="T18" fmla="*/ 45 w 22"/>
                <a:gd name="T19" fmla="*/ 0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93"/>
                <a:gd name="T32" fmla="*/ 22 w 22"/>
                <a:gd name="T33" fmla="*/ 93 h 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93">
                  <a:moveTo>
                    <a:pt x="16" y="0"/>
                  </a:moveTo>
                  <a:cubicBezTo>
                    <a:pt x="13" y="5"/>
                    <a:pt x="6" y="10"/>
                    <a:pt x="6" y="14"/>
                  </a:cubicBezTo>
                  <a:cubicBezTo>
                    <a:pt x="3" y="22"/>
                    <a:pt x="0" y="28"/>
                    <a:pt x="0" y="38"/>
                  </a:cubicBezTo>
                  <a:cubicBezTo>
                    <a:pt x="0" y="44"/>
                    <a:pt x="0" y="53"/>
                    <a:pt x="3" y="57"/>
                  </a:cubicBezTo>
                  <a:cubicBezTo>
                    <a:pt x="9" y="66"/>
                    <a:pt x="15" y="78"/>
                    <a:pt x="20" y="87"/>
                  </a:cubicBezTo>
                  <a:cubicBezTo>
                    <a:pt x="22" y="93"/>
                    <a:pt x="20" y="81"/>
                    <a:pt x="19" y="79"/>
                  </a:cubicBezTo>
                  <a:cubicBezTo>
                    <a:pt x="16" y="74"/>
                    <a:pt x="13" y="68"/>
                    <a:pt x="13" y="60"/>
                  </a:cubicBezTo>
                  <a:cubicBezTo>
                    <a:pt x="13" y="52"/>
                    <a:pt x="13" y="35"/>
                    <a:pt x="16" y="29"/>
                  </a:cubicBezTo>
                  <a:cubicBezTo>
                    <a:pt x="17" y="26"/>
                    <a:pt x="21" y="19"/>
                    <a:pt x="21" y="15"/>
                  </a:cubicBezTo>
                  <a:cubicBezTo>
                    <a:pt x="21" y="9"/>
                    <a:pt x="17" y="5"/>
                    <a:pt x="16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3" name="Freeform 1592"/>
            <p:cNvSpPr>
              <a:spLocks/>
            </p:cNvSpPr>
            <p:nvPr/>
          </p:nvSpPr>
          <p:spPr bwMode="auto">
            <a:xfrm>
              <a:off x="3698" y="3209"/>
              <a:ext cx="40" cy="94"/>
            </a:xfrm>
            <a:custGeom>
              <a:avLst/>
              <a:gdLst>
                <a:gd name="T0" fmla="*/ 0 w 23"/>
                <a:gd name="T1" fmla="*/ 0 h 54"/>
                <a:gd name="T2" fmla="*/ 40 w 23"/>
                <a:gd name="T3" fmla="*/ 70 h 54"/>
                <a:gd name="T4" fmla="*/ 42 w 23"/>
                <a:gd name="T5" fmla="*/ 77 h 54"/>
                <a:gd name="T6" fmla="*/ 49 w 23"/>
                <a:gd name="T7" fmla="*/ 110 h 54"/>
                <a:gd name="T8" fmla="*/ 45 w 23"/>
                <a:gd name="T9" fmla="*/ 122 h 54"/>
                <a:gd name="T10" fmla="*/ 42 w 23"/>
                <a:gd name="T11" fmla="*/ 143 h 54"/>
                <a:gd name="T12" fmla="*/ 42 w 23"/>
                <a:gd name="T13" fmla="*/ 155 h 54"/>
                <a:gd name="T14" fmla="*/ 64 w 23"/>
                <a:gd name="T15" fmla="*/ 111 h 54"/>
                <a:gd name="T16" fmla="*/ 70 w 23"/>
                <a:gd name="T17" fmla="*/ 94 h 54"/>
                <a:gd name="T18" fmla="*/ 66 w 23"/>
                <a:gd name="T19" fmla="*/ 57 h 54"/>
                <a:gd name="T20" fmla="*/ 64 w 23"/>
                <a:gd name="T21" fmla="*/ 49 h 54"/>
                <a:gd name="T22" fmla="*/ 57 w 23"/>
                <a:gd name="T23" fmla="*/ 33 h 54"/>
                <a:gd name="T24" fmla="*/ 0 w 2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54"/>
                <a:gd name="T41" fmla="*/ 23 w 2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54">
                  <a:moveTo>
                    <a:pt x="0" y="0"/>
                  </a:moveTo>
                  <a:cubicBezTo>
                    <a:pt x="5" y="7"/>
                    <a:pt x="10" y="16"/>
                    <a:pt x="13" y="23"/>
                  </a:cubicBezTo>
                  <a:cubicBezTo>
                    <a:pt x="13" y="23"/>
                    <a:pt x="14" y="25"/>
                    <a:pt x="14" y="25"/>
                  </a:cubicBezTo>
                  <a:cubicBezTo>
                    <a:pt x="16" y="26"/>
                    <a:pt x="16" y="32"/>
                    <a:pt x="16" y="36"/>
                  </a:cubicBezTo>
                  <a:cubicBezTo>
                    <a:pt x="16" y="38"/>
                    <a:pt x="15" y="40"/>
                    <a:pt x="15" y="40"/>
                  </a:cubicBezTo>
                  <a:cubicBezTo>
                    <a:pt x="15" y="42"/>
                    <a:pt x="15" y="46"/>
                    <a:pt x="14" y="47"/>
                  </a:cubicBezTo>
                  <a:cubicBezTo>
                    <a:pt x="14" y="47"/>
                    <a:pt x="11" y="54"/>
                    <a:pt x="14" y="51"/>
                  </a:cubicBezTo>
                  <a:cubicBezTo>
                    <a:pt x="15" y="50"/>
                    <a:pt x="21" y="39"/>
                    <a:pt x="21" y="37"/>
                  </a:cubicBezTo>
                  <a:cubicBezTo>
                    <a:pt x="21" y="35"/>
                    <a:pt x="23" y="32"/>
                    <a:pt x="23" y="31"/>
                  </a:cubicBezTo>
                  <a:cubicBezTo>
                    <a:pt x="23" y="27"/>
                    <a:pt x="23" y="22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5"/>
                    <a:pt x="19" y="12"/>
                    <a:pt x="19" y="11"/>
                  </a:cubicBezTo>
                  <a:cubicBezTo>
                    <a:pt x="16" y="9"/>
                    <a:pt x="7" y="2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4" name="Freeform 1593"/>
            <p:cNvSpPr>
              <a:spLocks/>
            </p:cNvSpPr>
            <p:nvPr/>
          </p:nvSpPr>
          <p:spPr bwMode="auto">
            <a:xfrm>
              <a:off x="3552" y="3367"/>
              <a:ext cx="266" cy="43"/>
            </a:xfrm>
            <a:custGeom>
              <a:avLst/>
              <a:gdLst>
                <a:gd name="T0" fmla="*/ 0 w 156"/>
                <a:gd name="T1" fmla="*/ 24 h 25"/>
                <a:gd name="T2" fmla="*/ 111 w 156"/>
                <a:gd name="T3" fmla="*/ 45 h 25"/>
                <a:gd name="T4" fmla="*/ 123 w 156"/>
                <a:gd name="T5" fmla="*/ 24 h 25"/>
                <a:gd name="T6" fmla="*/ 152 w 156"/>
                <a:gd name="T7" fmla="*/ 29 h 25"/>
                <a:gd name="T8" fmla="*/ 264 w 156"/>
                <a:gd name="T9" fmla="*/ 36 h 25"/>
                <a:gd name="T10" fmla="*/ 302 w 156"/>
                <a:gd name="T11" fmla="*/ 17 h 25"/>
                <a:gd name="T12" fmla="*/ 300 w 156"/>
                <a:gd name="T13" fmla="*/ 38 h 25"/>
                <a:gd name="T14" fmla="*/ 448 w 156"/>
                <a:gd name="T15" fmla="*/ 17 h 25"/>
                <a:gd name="T16" fmla="*/ 230 w 156"/>
                <a:gd name="T17" fmla="*/ 69 h 25"/>
                <a:gd name="T18" fmla="*/ 104 w 156"/>
                <a:gd name="T19" fmla="*/ 74 h 25"/>
                <a:gd name="T20" fmla="*/ 0 w 156"/>
                <a:gd name="T21" fmla="*/ 24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6"/>
                <a:gd name="T34" fmla="*/ 0 h 25"/>
                <a:gd name="T35" fmla="*/ 156 w 156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6" h="25">
                  <a:moveTo>
                    <a:pt x="0" y="8"/>
                  </a:moveTo>
                  <a:cubicBezTo>
                    <a:pt x="12" y="13"/>
                    <a:pt x="24" y="15"/>
                    <a:pt x="38" y="15"/>
                  </a:cubicBezTo>
                  <a:cubicBezTo>
                    <a:pt x="50" y="15"/>
                    <a:pt x="50" y="16"/>
                    <a:pt x="42" y="8"/>
                  </a:cubicBezTo>
                  <a:cubicBezTo>
                    <a:pt x="34" y="0"/>
                    <a:pt x="52" y="10"/>
                    <a:pt x="52" y="10"/>
                  </a:cubicBezTo>
                  <a:cubicBezTo>
                    <a:pt x="56" y="13"/>
                    <a:pt x="91" y="18"/>
                    <a:pt x="91" y="12"/>
                  </a:cubicBezTo>
                  <a:cubicBezTo>
                    <a:pt x="91" y="8"/>
                    <a:pt x="101" y="6"/>
                    <a:pt x="104" y="6"/>
                  </a:cubicBezTo>
                  <a:cubicBezTo>
                    <a:pt x="110" y="6"/>
                    <a:pt x="103" y="9"/>
                    <a:pt x="103" y="13"/>
                  </a:cubicBezTo>
                  <a:cubicBezTo>
                    <a:pt x="103" y="23"/>
                    <a:pt x="156" y="5"/>
                    <a:pt x="154" y="6"/>
                  </a:cubicBezTo>
                  <a:cubicBezTo>
                    <a:pt x="131" y="18"/>
                    <a:pt x="112" y="23"/>
                    <a:pt x="79" y="23"/>
                  </a:cubicBezTo>
                  <a:cubicBezTo>
                    <a:pt x="66" y="23"/>
                    <a:pt x="51" y="25"/>
                    <a:pt x="36" y="25"/>
                  </a:cubicBezTo>
                  <a:cubicBezTo>
                    <a:pt x="23" y="25"/>
                    <a:pt x="13" y="16"/>
                    <a:pt x="0" y="8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5" name="Freeform 1594"/>
            <p:cNvSpPr>
              <a:spLocks/>
            </p:cNvSpPr>
            <p:nvPr/>
          </p:nvSpPr>
          <p:spPr bwMode="auto">
            <a:xfrm>
              <a:off x="4075" y="2853"/>
              <a:ext cx="154" cy="385"/>
            </a:xfrm>
            <a:custGeom>
              <a:avLst/>
              <a:gdLst>
                <a:gd name="T0" fmla="*/ 181 w 90"/>
                <a:gd name="T1" fmla="*/ 0 h 222"/>
                <a:gd name="T2" fmla="*/ 62 w 90"/>
                <a:gd name="T3" fmla="*/ 425 h 222"/>
                <a:gd name="T4" fmla="*/ 21 w 90"/>
                <a:gd name="T5" fmla="*/ 553 h 222"/>
                <a:gd name="T6" fmla="*/ 0 w 90"/>
                <a:gd name="T7" fmla="*/ 643 h 222"/>
                <a:gd name="T8" fmla="*/ 168 w 90"/>
                <a:gd name="T9" fmla="*/ 605 h 222"/>
                <a:gd name="T10" fmla="*/ 219 w 90"/>
                <a:gd name="T11" fmla="*/ 451 h 222"/>
                <a:gd name="T12" fmla="*/ 260 w 90"/>
                <a:gd name="T13" fmla="*/ 343 h 222"/>
                <a:gd name="T14" fmla="*/ 238 w 90"/>
                <a:gd name="T15" fmla="*/ 168 h 222"/>
                <a:gd name="T16" fmla="*/ 181 w 90"/>
                <a:gd name="T17" fmla="*/ 0 h 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222"/>
                <a:gd name="T29" fmla="*/ 90 w 90"/>
                <a:gd name="T30" fmla="*/ 222 h 2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222">
                  <a:moveTo>
                    <a:pt x="62" y="0"/>
                  </a:moveTo>
                  <a:cubicBezTo>
                    <a:pt x="62" y="52"/>
                    <a:pt x="53" y="110"/>
                    <a:pt x="21" y="141"/>
                  </a:cubicBezTo>
                  <a:cubicBezTo>
                    <a:pt x="17" y="145"/>
                    <a:pt x="7" y="179"/>
                    <a:pt x="7" y="184"/>
                  </a:cubicBezTo>
                  <a:cubicBezTo>
                    <a:pt x="7" y="196"/>
                    <a:pt x="0" y="205"/>
                    <a:pt x="0" y="214"/>
                  </a:cubicBezTo>
                  <a:cubicBezTo>
                    <a:pt x="0" y="222"/>
                    <a:pt x="57" y="218"/>
                    <a:pt x="57" y="201"/>
                  </a:cubicBezTo>
                  <a:cubicBezTo>
                    <a:pt x="57" y="188"/>
                    <a:pt x="75" y="167"/>
                    <a:pt x="75" y="150"/>
                  </a:cubicBezTo>
                  <a:cubicBezTo>
                    <a:pt x="75" y="137"/>
                    <a:pt x="89" y="128"/>
                    <a:pt x="89" y="114"/>
                  </a:cubicBezTo>
                  <a:cubicBezTo>
                    <a:pt x="89" y="98"/>
                    <a:pt x="90" y="66"/>
                    <a:pt x="81" y="56"/>
                  </a:cubicBezTo>
                  <a:cubicBezTo>
                    <a:pt x="80" y="55"/>
                    <a:pt x="67" y="11"/>
                    <a:pt x="62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6" name="Freeform 1595"/>
            <p:cNvSpPr>
              <a:spLocks/>
            </p:cNvSpPr>
            <p:nvPr/>
          </p:nvSpPr>
          <p:spPr bwMode="auto">
            <a:xfrm>
              <a:off x="4067" y="2740"/>
              <a:ext cx="192" cy="502"/>
            </a:xfrm>
            <a:custGeom>
              <a:avLst/>
              <a:gdLst>
                <a:gd name="T0" fmla="*/ 168 w 113"/>
                <a:gd name="T1" fmla="*/ 0 h 289"/>
                <a:gd name="T2" fmla="*/ 234 w 113"/>
                <a:gd name="T3" fmla="*/ 384 h 289"/>
                <a:gd name="T4" fmla="*/ 178 w 113"/>
                <a:gd name="T5" fmla="*/ 544 h 289"/>
                <a:gd name="T6" fmla="*/ 127 w 113"/>
                <a:gd name="T7" fmla="*/ 676 h 289"/>
                <a:gd name="T8" fmla="*/ 63 w 113"/>
                <a:gd name="T9" fmla="*/ 806 h 289"/>
                <a:gd name="T10" fmla="*/ 127 w 113"/>
                <a:gd name="T11" fmla="*/ 832 h 289"/>
                <a:gd name="T12" fmla="*/ 326 w 113"/>
                <a:gd name="T13" fmla="*/ 512 h 289"/>
                <a:gd name="T14" fmla="*/ 289 w 113"/>
                <a:gd name="T15" fmla="*/ 299 h 289"/>
                <a:gd name="T16" fmla="*/ 168 w 113"/>
                <a:gd name="T17" fmla="*/ 0 h 2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3"/>
                <a:gd name="T28" fmla="*/ 0 h 289"/>
                <a:gd name="T29" fmla="*/ 113 w 113"/>
                <a:gd name="T30" fmla="*/ 289 h 2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3" h="289">
                  <a:moveTo>
                    <a:pt x="58" y="0"/>
                  </a:moveTo>
                  <a:cubicBezTo>
                    <a:pt x="70" y="14"/>
                    <a:pt x="89" y="98"/>
                    <a:pt x="81" y="127"/>
                  </a:cubicBezTo>
                  <a:cubicBezTo>
                    <a:pt x="80" y="129"/>
                    <a:pt x="62" y="177"/>
                    <a:pt x="62" y="180"/>
                  </a:cubicBezTo>
                  <a:cubicBezTo>
                    <a:pt x="62" y="189"/>
                    <a:pt x="49" y="220"/>
                    <a:pt x="44" y="224"/>
                  </a:cubicBezTo>
                  <a:cubicBezTo>
                    <a:pt x="37" y="232"/>
                    <a:pt x="31" y="258"/>
                    <a:pt x="22" y="267"/>
                  </a:cubicBezTo>
                  <a:cubicBezTo>
                    <a:pt x="0" y="289"/>
                    <a:pt x="35" y="276"/>
                    <a:pt x="44" y="276"/>
                  </a:cubicBezTo>
                  <a:cubicBezTo>
                    <a:pt x="84" y="276"/>
                    <a:pt x="113" y="207"/>
                    <a:pt x="113" y="170"/>
                  </a:cubicBezTo>
                  <a:cubicBezTo>
                    <a:pt x="113" y="146"/>
                    <a:pt x="111" y="124"/>
                    <a:pt x="100" y="99"/>
                  </a:cubicBezTo>
                  <a:cubicBezTo>
                    <a:pt x="97" y="93"/>
                    <a:pt x="71" y="5"/>
                    <a:pt x="58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7" name="Freeform 1596"/>
            <p:cNvSpPr>
              <a:spLocks/>
            </p:cNvSpPr>
            <p:nvPr/>
          </p:nvSpPr>
          <p:spPr bwMode="auto">
            <a:xfrm>
              <a:off x="3980" y="3225"/>
              <a:ext cx="204" cy="65"/>
            </a:xfrm>
            <a:custGeom>
              <a:avLst/>
              <a:gdLst>
                <a:gd name="T0" fmla="*/ 34 w 120"/>
                <a:gd name="T1" fmla="*/ 9 h 38"/>
                <a:gd name="T2" fmla="*/ 12 w 120"/>
                <a:gd name="T3" fmla="*/ 94 h 38"/>
                <a:gd name="T4" fmla="*/ 185 w 120"/>
                <a:gd name="T5" fmla="*/ 103 h 38"/>
                <a:gd name="T6" fmla="*/ 306 w 120"/>
                <a:gd name="T7" fmla="*/ 99 h 38"/>
                <a:gd name="T8" fmla="*/ 347 w 120"/>
                <a:gd name="T9" fmla="*/ 38 h 38"/>
                <a:gd name="T10" fmla="*/ 265 w 120"/>
                <a:gd name="T11" fmla="*/ 21 h 38"/>
                <a:gd name="T12" fmla="*/ 160 w 120"/>
                <a:gd name="T13" fmla="*/ 26 h 38"/>
                <a:gd name="T14" fmla="*/ 34 w 120"/>
                <a:gd name="T15" fmla="*/ 9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38"/>
                <a:gd name="T26" fmla="*/ 120 w 120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38">
                  <a:moveTo>
                    <a:pt x="12" y="3"/>
                  </a:moveTo>
                  <a:cubicBezTo>
                    <a:pt x="9" y="13"/>
                    <a:pt x="0" y="28"/>
                    <a:pt x="4" y="32"/>
                  </a:cubicBezTo>
                  <a:cubicBezTo>
                    <a:pt x="9" y="38"/>
                    <a:pt x="52" y="35"/>
                    <a:pt x="64" y="35"/>
                  </a:cubicBezTo>
                  <a:cubicBezTo>
                    <a:pt x="71" y="35"/>
                    <a:pt x="103" y="36"/>
                    <a:pt x="106" y="34"/>
                  </a:cubicBezTo>
                  <a:cubicBezTo>
                    <a:pt x="114" y="25"/>
                    <a:pt x="120" y="35"/>
                    <a:pt x="120" y="13"/>
                  </a:cubicBezTo>
                  <a:cubicBezTo>
                    <a:pt x="120" y="0"/>
                    <a:pt x="99" y="7"/>
                    <a:pt x="92" y="7"/>
                  </a:cubicBezTo>
                  <a:cubicBezTo>
                    <a:pt x="83" y="7"/>
                    <a:pt x="67" y="9"/>
                    <a:pt x="55" y="9"/>
                  </a:cubicBezTo>
                  <a:cubicBezTo>
                    <a:pt x="42" y="9"/>
                    <a:pt x="28" y="4"/>
                    <a:pt x="12" y="3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8" name="Freeform 1597"/>
            <p:cNvSpPr>
              <a:spLocks/>
            </p:cNvSpPr>
            <p:nvPr/>
          </p:nvSpPr>
          <p:spPr bwMode="auto">
            <a:xfrm>
              <a:off x="4137" y="2464"/>
              <a:ext cx="111" cy="356"/>
            </a:xfrm>
            <a:custGeom>
              <a:avLst/>
              <a:gdLst>
                <a:gd name="T0" fmla="*/ 38 w 65"/>
                <a:gd name="T1" fmla="*/ 0 h 205"/>
                <a:gd name="T2" fmla="*/ 0 w 65"/>
                <a:gd name="T3" fmla="*/ 181 h 205"/>
                <a:gd name="T4" fmla="*/ 20 w 65"/>
                <a:gd name="T5" fmla="*/ 323 h 205"/>
                <a:gd name="T6" fmla="*/ 79 w 65"/>
                <a:gd name="T7" fmla="*/ 443 h 205"/>
                <a:gd name="T8" fmla="*/ 181 w 65"/>
                <a:gd name="T9" fmla="*/ 610 h 205"/>
                <a:gd name="T10" fmla="*/ 174 w 65"/>
                <a:gd name="T11" fmla="*/ 531 h 205"/>
                <a:gd name="T12" fmla="*/ 120 w 65"/>
                <a:gd name="T13" fmla="*/ 398 h 205"/>
                <a:gd name="T14" fmla="*/ 61 w 65"/>
                <a:gd name="T15" fmla="*/ 208 h 205"/>
                <a:gd name="T16" fmla="*/ 38 w 65"/>
                <a:gd name="T17" fmla="*/ 0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205"/>
                <a:gd name="T29" fmla="*/ 65 w 65"/>
                <a:gd name="T30" fmla="*/ 205 h 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205">
                  <a:moveTo>
                    <a:pt x="13" y="0"/>
                  </a:moveTo>
                  <a:cubicBezTo>
                    <a:pt x="7" y="24"/>
                    <a:pt x="0" y="31"/>
                    <a:pt x="0" y="60"/>
                  </a:cubicBezTo>
                  <a:cubicBezTo>
                    <a:pt x="0" y="75"/>
                    <a:pt x="7" y="95"/>
                    <a:pt x="7" y="107"/>
                  </a:cubicBezTo>
                  <a:cubicBezTo>
                    <a:pt x="7" y="120"/>
                    <a:pt x="27" y="139"/>
                    <a:pt x="27" y="147"/>
                  </a:cubicBezTo>
                  <a:cubicBezTo>
                    <a:pt x="27" y="162"/>
                    <a:pt x="53" y="193"/>
                    <a:pt x="62" y="202"/>
                  </a:cubicBezTo>
                  <a:cubicBezTo>
                    <a:pt x="65" y="205"/>
                    <a:pt x="60" y="176"/>
                    <a:pt x="60" y="176"/>
                  </a:cubicBezTo>
                  <a:cubicBezTo>
                    <a:pt x="54" y="164"/>
                    <a:pt x="48" y="138"/>
                    <a:pt x="41" y="132"/>
                  </a:cubicBezTo>
                  <a:cubicBezTo>
                    <a:pt x="31" y="121"/>
                    <a:pt x="31" y="79"/>
                    <a:pt x="21" y="69"/>
                  </a:cubicBezTo>
                  <a:cubicBezTo>
                    <a:pt x="13" y="61"/>
                    <a:pt x="43" y="5"/>
                    <a:pt x="13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9" name="Freeform 1598"/>
            <p:cNvSpPr>
              <a:spLocks/>
            </p:cNvSpPr>
            <p:nvPr/>
          </p:nvSpPr>
          <p:spPr bwMode="auto">
            <a:xfrm>
              <a:off x="4068" y="2506"/>
              <a:ext cx="72" cy="219"/>
            </a:xfrm>
            <a:custGeom>
              <a:avLst/>
              <a:gdLst>
                <a:gd name="T0" fmla="*/ 45 w 42"/>
                <a:gd name="T1" fmla="*/ 0 h 126"/>
                <a:gd name="T2" fmla="*/ 45 w 42"/>
                <a:gd name="T3" fmla="*/ 257 h 126"/>
                <a:gd name="T4" fmla="*/ 74 w 42"/>
                <a:gd name="T5" fmla="*/ 372 h 126"/>
                <a:gd name="T6" fmla="*/ 99 w 42"/>
                <a:gd name="T7" fmla="*/ 295 h 126"/>
                <a:gd name="T8" fmla="*/ 91 w 42"/>
                <a:gd name="T9" fmla="*/ 160 h 126"/>
                <a:gd name="T10" fmla="*/ 86 w 42"/>
                <a:gd name="T11" fmla="*/ 90 h 126"/>
                <a:gd name="T12" fmla="*/ 45 w 42"/>
                <a:gd name="T13" fmla="*/ 0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126"/>
                <a:gd name="T23" fmla="*/ 42 w 42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126">
                  <a:moveTo>
                    <a:pt x="15" y="0"/>
                  </a:moveTo>
                  <a:cubicBezTo>
                    <a:pt x="8" y="33"/>
                    <a:pt x="0" y="57"/>
                    <a:pt x="15" y="85"/>
                  </a:cubicBezTo>
                  <a:cubicBezTo>
                    <a:pt x="20" y="96"/>
                    <a:pt x="25" y="109"/>
                    <a:pt x="25" y="123"/>
                  </a:cubicBezTo>
                  <a:cubicBezTo>
                    <a:pt x="25" y="126"/>
                    <a:pt x="33" y="102"/>
                    <a:pt x="34" y="98"/>
                  </a:cubicBezTo>
                  <a:cubicBezTo>
                    <a:pt x="42" y="81"/>
                    <a:pt x="31" y="66"/>
                    <a:pt x="31" y="53"/>
                  </a:cubicBezTo>
                  <a:cubicBezTo>
                    <a:pt x="31" y="46"/>
                    <a:pt x="29" y="38"/>
                    <a:pt x="29" y="30"/>
                  </a:cubicBezTo>
                  <a:cubicBezTo>
                    <a:pt x="29" y="20"/>
                    <a:pt x="20" y="12"/>
                    <a:pt x="15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0" name="Freeform 1599"/>
            <p:cNvSpPr>
              <a:spLocks/>
            </p:cNvSpPr>
            <p:nvPr/>
          </p:nvSpPr>
          <p:spPr bwMode="auto">
            <a:xfrm>
              <a:off x="3905" y="2650"/>
              <a:ext cx="83" cy="481"/>
            </a:xfrm>
            <a:custGeom>
              <a:avLst/>
              <a:gdLst>
                <a:gd name="T0" fmla="*/ 141 w 49"/>
                <a:gd name="T1" fmla="*/ 0 h 277"/>
                <a:gd name="T2" fmla="*/ 17 w 49"/>
                <a:gd name="T3" fmla="*/ 425 h 277"/>
                <a:gd name="T4" fmla="*/ 17 w 49"/>
                <a:gd name="T5" fmla="*/ 618 h 277"/>
                <a:gd name="T6" fmla="*/ 58 w 49"/>
                <a:gd name="T7" fmla="*/ 745 h 277"/>
                <a:gd name="T8" fmla="*/ 69 w 49"/>
                <a:gd name="T9" fmla="*/ 618 h 277"/>
                <a:gd name="T10" fmla="*/ 141 w 49"/>
                <a:gd name="T11" fmla="*/ 0 h 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77"/>
                <a:gd name="T20" fmla="*/ 49 w 49"/>
                <a:gd name="T21" fmla="*/ 277 h 2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77">
                  <a:moveTo>
                    <a:pt x="49" y="0"/>
                  </a:moveTo>
                  <a:cubicBezTo>
                    <a:pt x="30" y="45"/>
                    <a:pt x="20" y="95"/>
                    <a:pt x="6" y="141"/>
                  </a:cubicBezTo>
                  <a:cubicBezTo>
                    <a:pt x="0" y="159"/>
                    <a:pt x="6" y="188"/>
                    <a:pt x="6" y="205"/>
                  </a:cubicBezTo>
                  <a:cubicBezTo>
                    <a:pt x="6" y="214"/>
                    <a:pt x="16" y="239"/>
                    <a:pt x="20" y="247"/>
                  </a:cubicBezTo>
                  <a:cubicBezTo>
                    <a:pt x="34" y="277"/>
                    <a:pt x="27" y="216"/>
                    <a:pt x="24" y="205"/>
                  </a:cubicBezTo>
                  <a:cubicBezTo>
                    <a:pt x="8" y="141"/>
                    <a:pt x="49" y="56"/>
                    <a:pt x="49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1" name="Freeform 1600"/>
            <p:cNvSpPr>
              <a:spLocks/>
            </p:cNvSpPr>
            <p:nvPr/>
          </p:nvSpPr>
          <p:spPr bwMode="auto">
            <a:xfrm>
              <a:off x="4002" y="3018"/>
              <a:ext cx="75" cy="210"/>
            </a:xfrm>
            <a:custGeom>
              <a:avLst/>
              <a:gdLst>
                <a:gd name="T0" fmla="*/ 111 w 44"/>
                <a:gd name="T1" fmla="*/ 0 h 121"/>
                <a:gd name="T2" fmla="*/ 17 w 44"/>
                <a:gd name="T3" fmla="*/ 283 h 121"/>
                <a:gd name="T4" fmla="*/ 3 w 44"/>
                <a:gd name="T5" fmla="*/ 344 h 121"/>
                <a:gd name="T6" fmla="*/ 0 w 44"/>
                <a:gd name="T7" fmla="*/ 349 h 121"/>
                <a:gd name="T8" fmla="*/ 41 w 44"/>
                <a:gd name="T9" fmla="*/ 359 h 121"/>
                <a:gd name="T10" fmla="*/ 111 w 44"/>
                <a:gd name="T11" fmla="*/ 200 h 121"/>
                <a:gd name="T12" fmla="*/ 128 w 44"/>
                <a:gd name="T13" fmla="*/ 108 h 121"/>
                <a:gd name="T14" fmla="*/ 111 w 44"/>
                <a:gd name="T15" fmla="*/ 0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121"/>
                <a:gd name="T26" fmla="*/ 44 w 44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121">
                  <a:moveTo>
                    <a:pt x="38" y="0"/>
                  </a:moveTo>
                  <a:cubicBezTo>
                    <a:pt x="38" y="35"/>
                    <a:pt x="25" y="75"/>
                    <a:pt x="6" y="94"/>
                  </a:cubicBezTo>
                  <a:cubicBezTo>
                    <a:pt x="5" y="95"/>
                    <a:pt x="1" y="111"/>
                    <a:pt x="1" y="114"/>
                  </a:cubicBezTo>
                  <a:cubicBezTo>
                    <a:pt x="1" y="116"/>
                    <a:pt x="0" y="114"/>
                    <a:pt x="0" y="116"/>
                  </a:cubicBezTo>
                  <a:cubicBezTo>
                    <a:pt x="0" y="121"/>
                    <a:pt x="5" y="119"/>
                    <a:pt x="14" y="119"/>
                  </a:cubicBezTo>
                  <a:cubicBezTo>
                    <a:pt x="31" y="119"/>
                    <a:pt x="38" y="84"/>
                    <a:pt x="38" y="66"/>
                  </a:cubicBezTo>
                  <a:cubicBezTo>
                    <a:pt x="38" y="55"/>
                    <a:pt x="44" y="47"/>
                    <a:pt x="44" y="36"/>
                  </a:cubicBezTo>
                  <a:cubicBezTo>
                    <a:pt x="44" y="24"/>
                    <a:pt x="40" y="15"/>
                    <a:pt x="38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2" name="Freeform 1601"/>
            <p:cNvSpPr>
              <a:spLocks/>
            </p:cNvSpPr>
            <p:nvPr/>
          </p:nvSpPr>
          <p:spPr bwMode="auto">
            <a:xfrm>
              <a:off x="4142" y="2489"/>
              <a:ext cx="63" cy="218"/>
            </a:xfrm>
            <a:custGeom>
              <a:avLst/>
              <a:gdLst>
                <a:gd name="T0" fmla="*/ 34 w 37"/>
                <a:gd name="T1" fmla="*/ 0 h 126"/>
                <a:gd name="T2" fmla="*/ 20 w 37"/>
                <a:gd name="T3" fmla="*/ 227 h 126"/>
                <a:gd name="T4" fmla="*/ 95 w 37"/>
                <a:gd name="T5" fmla="*/ 369 h 126"/>
                <a:gd name="T6" fmla="*/ 92 w 37"/>
                <a:gd name="T7" fmla="*/ 332 h 126"/>
                <a:gd name="T8" fmla="*/ 61 w 37"/>
                <a:gd name="T9" fmla="*/ 261 h 126"/>
                <a:gd name="T10" fmla="*/ 54 w 37"/>
                <a:gd name="T11" fmla="*/ 123 h 126"/>
                <a:gd name="T12" fmla="*/ 54 w 37"/>
                <a:gd name="T13" fmla="*/ 61 h 126"/>
                <a:gd name="T14" fmla="*/ 34 w 37"/>
                <a:gd name="T15" fmla="*/ 0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126"/>
                <a:gd name="T26" fmla="*/ 37 w 37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126">
                  <a:moveTo>
                    <a:pt x="12" y="0"/>
                  </a:moveTo>
                  <a:cubicBezTo>
                    <a:pt x="12" y="5"/>
                    <a:pt x="0" y="72"/>
                    <a:pt x="7" y="76"/>
                  </a:cubicBezTo>
                  <a:cubicBezTo>
                    <a:pt x="15" y="82"/>
                    <a:pt x="21" y="114"/>
                    <a:pt x="33" y="123"/>
                  </a:cubicBezTo>
                  <a:cubicBezTo>
                    <a:pt x="37" y="126"/>
                    <a:pt x="34" y="117"/>
                    <a:pt x="32" y="111"/>
                  </a:cubicBezTo>
                  <a:cubicBezTo>
                    <a:pt x="29" y="103"/>
                    <a:pt x="23" y="93"/>
                    <a:pt x="21" y="87"/>
                  </a:cubicBezTo>
                  <a:cubicBezTo>
                    <a:pt x="16" y="73"/>
                    <a:pt x="29" y="55"/>
                    <a:pt x="19" y="41"/>
                  </a:cubicBezTo>
                  <a:cubicBezTo>
                    <a:pt x="17" y="37"/>
                    <a:pt x="19" y="25"/>
                    <a:pt x="19" y="20"/>
                  </a:cubicBezTo>
                  <a:cubicBezTo>
                    <a:pt x="20" y="14"/>
                    <a:pt x="12" y="6"/>
                    <a:pt x="12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3" name="Freeform 1602"/>
            <p:cNvSpPr>
              <a:spLocks/>
            </p:cNvSpPr>
            <p:nvPr/>
          </p:nvSpPr>
          <p:spPr bwMode="auto">
            <a:xfrm>
              <a:off x="3847" y="2973"/>
              <a:ext cx="145" cy="250"/>
            </a:xfrm>
            <a:custGeom>
              <a:avLst/>
              <a:gdLst>
                <a:gd name="T0" fmla="*/ 160 w 85"/>
                <a:gd name="T1" fmla="*/ 385 h 144"/>
                <a:gd name="T2" fmla="*/ 143 w 85"/>
                <a:gd name="T3" fmla="*/ 349 h 144"/>
                <a:gd name="T4" fmla="*/ 82 w 85"/>
                <a:gd name="T5" fmla="*/ 226 h 144"/>
                <a:gd name="T6" fmla="*/ 38 w 85"/>
                <a:gd name="T7" fmla="*/ 111 h 144"/>
                <a:gd name="T8" fmla="*/ 15 w 85"/>
                <a:gd name="T9" fmla="*/ 16 h 144"/>
                <a:gd name="T10" fmla="*/ 12 w 85"/>
                <a:gd name="T11" fmla="*/ 45 h 144"/>
                <a:gd name="T12" fmla="*/ 26 w 85"/>
                <a:gd name="T13" fmla="*/ 229 h 144"/>
                <a:gd name="T14" fmla="*/ 70 w 85"/>
                <a:gd name="T15" fmla="*/ 332 h 144"/>
                <a:gd name="T16" fmla="*/ 193 w 85"/>
                <a:gd name="T17" fmla="*/ 434 h 144"/>
                <a:gd name="T18" fmla="*/ 230 w 85"/>
                <a:gd name="T19" fmla="*/ 417 h 144"/>
                <a:gd name="T20" fmla="*/ 232 w 85"/>
                <a:gd name="T21" fmla="*/ 382 h 144"/>
                <a:gd name="T22" fmla="*/ 215 w 85"/>
                <a:gd name="T23" fmla="*/ 389 h 144"/>
                <a:gd name="T24" fmla="*/ 160 w 85"/>
                <a:gd name="T25" fmla="*/ 385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"/>
                <a:gd name="T40" fmla="*/ 0 h 144"/>
                <a:gd name="T41" fmla="*/ 85 w 85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" h="144">
                  <a:moveTo>
                    <a:pt x="55" y="128"/>
                  </a:moveTo>
                  <a:cubicBezTo>
                    <a:pt x="39" y="39"/>
                    <a:pt x="53" y="116"/>
                    <a:pt x="49" y="116"/>
                  </a:cubicBezTo>
                  <a:cubicBezTo>
                    <a:pt x="36" y="117"/>
                    <a:pt x="37" y="84"/>
                    <a:pt x="28" y="75"/>
                  </a:cubicBezTo>
                  <a:cubicBezTo>
                    <a:pt x="21" y="67"/>
                    <a:pt x="21" y="45"/>
                    <a:pt x="13" y="37"/>
                  </a:cubicBezTo>
                  <a:cubicBezTo>
                    <a:pt x="5" y="30"/>
                    <a:pt x="9" y="14"/>
                    <a:pt x="5" y="5"/>
                  </a:cubicBezTo>
                  <a:cubicBezTo>
                    <a:pt x="2" y="0"/>
                    <a:pt x="4" y="13"/>
                    <a:pt x="4" y="15"/>
                  </a:cubicBezTo>
                  <a:cubicBezTo>
                    <a:pt x="4" y="30"/>
                    <a:pt x="0" y="67"/>
                    <a:pt x="9" y="76"/>
                  </a:cubicBezTo>
                  <a:cubicBezTo>
                    <a:pt x="15" y="83"/>
                    <a:pt x="19" y="105"/>
                    <a:pt x="24" y="110"/>
                  </a:cubicBezTo>
                  <a:cubicBezTo>
                    <a:pt x="40" y="125"/>
                    <a:pt x="37" y="144"/>
                    <a:pt x="66" y="144"/>
                  </a:cubicBezTo>
                  <a:cubicBezTo>
                    <a:pt x="74" y="144"/>
                    <a:pt x="76" y="141"/>
                    <a:pt x="79" y="138"/>
                  </a:cubicBezTo>
                  <a:cubicBezTo>
                    <a:pt x="79" y="138"/>
                    <a:pt x="79" y="128"/>
                    <a:pt x="80" y="127"/>
                  </a:cubicBezTo>
                  <a:cubicBezTo>
                    <a:pt x="85" y="122"/>
                    <a:pt x="74" y="129"/>
                    <a:pt x="74" y="129"/>
                  </a:cubicBezTo>
                  <a:cubicBezTo>
                    <a:pt x="70" y="133"/>
                    <a:pt x="58" y="128"/>
                    <a:pt x="55" y="128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4" name="Freeform 1603"/>
            <p:cNvSpPr>
              <a:spLocks/>
            </p:cNvSpPr>
            <p:nvPr/>
          </p:nvSpPr>
          <p:spPr bwMode="auto">
            <a:xfrm>
              <a:off x="3988" y="2775"/>
              <a:ext cx="50" cy="239"/>
            </a:xfrm>
            <a:custGeom>
              <a:avLst/>
              <a:gdLst>
                <a:gd name="T0" fmla="*/ 48 w 29"/>
                <a:gd name="T1" fmla="*/ 0 h 138"/>
                <a:gd name="T2" fmla="*/ 28 w 29"/>
                <a:gd name="T3" fmla="*/ 123 h 138"/>
                <a:gd name="T4" fmla="*/ 0 w 29"/>
                <a:gd name="T5" fmla="*/ 300 h 138"/>
                <a:gd name="T6" fmla="*/ 28 w 29"/>
                <a:gd name="T7" fmla="*/ 410 h 138"/>
                <a:gd name="T8" fmla="*/ 59 w 29"/>
                <a:gd name="T9" fmla="*/ 320 h 138"/>
                <a:gd name="T10" fmla="*/ 48 w 29"/>
                <a:gd name="T11" fmla="*/ 0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38"/>
                <a:gd name="T20" fmla="*/ 29 w 29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38">
                  <a:moveTo>
                    <a:pt x="16" y="0"/>
                  </a:moveTo>
                  <a:cubicBezTo>
                    <a:pt x="16" y="8"/>
                    <a:pt x="13" y="37"/>
                    <a:pt x="9" y="41"/>
                  </a:cubicBezTo>
                  <a:cubicBezTo>
                    <a:pt x="3" y="47"/>
                    <a:pt x="0" y="87"/>
                    <a:pt x="0" y="100"/>
                  </a:cubicBezTo>
                  <a:cubicBezTo>
                    <a:pt x="0" y="113"/>
                    <a:pt x="3" y="131"/>
                    <a:pt x="9" y="137"/>
                  </a:cubicBezTo>
                  <a:cubicBezTo>
                    <a:pt x="10" y="138"/>
                    <a:pt x="20" y="108"/>
                    <a:pt x="20" y="107"/>
                  </a:cubicBezTo>
                  <a:cubicBezTo>
                    <a:pt x="29" y="88"/>
                    <a:pt x="19" y="24"/>
                    <a:pt x="16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5" name="Freeform 1604"/>
            <p:cNvSpPr>
              <a:spLocks/>
            </p:cNvSpPr>
            <p:nvPr/>
          </p:nvSpPr>
          <p:spPr bwMode="auto">
            <a:xfrm>
              <a:off x="4126" y="2978"/>
              <a:ext cx="473" cy="408"/>
            </a:xfrm>
            <a:custGeom>
              <a:avLst/>
              <a:gdLst>
                <a:gd name="T0" fmla="*/ 268 w 277"/>
                <a:gd name="T1" fmla="*/ 0 h 235"/>
                <a:gd name="T2" fmla="*/ 123 w 277"/>
                <a:gd name="T3" fmla="*/ 66 h 235"/>
                <a:gd name="T4" fmla="*/ 12 w 277"/>
                <a:gd name="T5" fmla="*/ 304 h 235"/>
                <a:gd name="T6" fmla="*/ 79 w 277"/>
                <a:gd name="T7" fmla="*/ 536 h 235"/>
                <a:gd name="T8" fmla="*/ 215 w 277"/>
                <a:gd name="T9" fmla="*/ 672 h 235"/>
                <a:gd name="T10" fmla="*/ 429 w 277"/>
                <a:gd name="T11" fmla="*/ 703 h 235"/>
                <a:gd name="T12" fmla="*/ 618 w 277"/>
                <a:gd name="T13" fmla="*/ 672 h 235"/>
                <a:gd name="T14" fmla="*/ 750 w 277"/>
                <a:gd name="T15" fmla="*/ 554 h 235"/>
                <a:gd name="T16" fmla="*/ 804 w 277"/>
                <a:gd name="T17" fmla="*/ 365 h 235"/>
                <a:gd name="T18" fmla="*/ 770 w 277"/>
                <a:gd name="T19" fmla="*/ 184 h 235"/>
                <a:gd name="T20" fmla="*/ 656 w 277"/>
                <a:gd name="T21" fmla="*/ 61 h 235"/>
                <a:gd name="T22" fmla="*/ 516 w 277"/>
                <a:gd name="T23" fmla="*/ 5 h 235"/>
                <a:gd name="T24" fmla="*/ 396 w 277"/>
                <a:gd name="T25" fmla="*/ 9 h 235"/>
                <a:gd name="T26" fmla="*/ 268 w 277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7"/>
                <a:gd name="T43" fmla="*/ 0 h 235"/>
                <a:gd name="T44" fmla="*/ 277 w 277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7" h="235">
                  <a:moveTo>
                    <a:pt x="92" y="0"/>
                  </a:moveTo>
                  <a:cubicBezTo>
                    <a:pt x="92" y="0"/>
                    <a:pt x="62" y="5"/>
                    <a:pt x="42" y="22"/>
                  </a:cubicBezTo>
                  <a:cubicBezTo>
                    <a:pt x="23" y="40"/>
                    <a:pt x="7" y="55"/>
                    <a:pt x="4" y="101"/>
                  </a:cubicBezTo>
                  <a:cubicBezTo>
                    <a:pt x="0" y="147"/>
                    <a:pt x="19" y="161"/>
                    <a:pt x="27" y="178"/>
                  </a:cubicBezTo>
                  <a:cubicBezTo>
                    <a:pt x="34" y="195"/>
                    <a:pt x="52" y="212"/>
                    <a:pt x="74" y="223"/>
                  </a:cubicBezTo>
                  <a:cubicBezTo>
                    <a:pt x="96" y="234"/>
                    <a:pt x="121" y="233"/>
                    <a:pt x="147" y="233"/>
                  </a:cubicBezTo>
                  <a:cubicBezTo>
                    <a:pt x="174" y="233"/>
                    <a:pt x="185" y="235"/>
                    <a:pt x="212" y="223"/>
                  </a:cubicBezTo>
                  <a:cubicBezTo>
                    <a:pt x="239" y="210"/>
                    <a:pt x="247" y="195"/>
                    <a:pt x="257" y="184"/>
                  </a:cubicBezTo>
                  <a:cubicBezTo>
                    <a:pt x="267" y="172"/>
                    <a:pt x="274" y="139"/>
                    <a:pt x="276" y="121"/>
                  </a:cubicBezTo>
                  <a:cubicBezTo>
                    <a:pt x="277" y="103"/>
                    <a:pt x="268" y="72"/>
                    <a:pt x="264" y="61"/>
                  </a:cubicBezTo>
                  <a:cubicBezTo>
                    <a:pt x="259" y="51"/>
                    <a:pt x="237" y="22"/>
                    <a:pt x="225" y="20"/>
                  </a:cubicBezTo>
                  <a:cubicBezTo>
                    <a:pt x="214" y="18"/>
                    <a:pt x="189" y="2"/>
                    <a:pt x="177" y="2"/>
                  </a:cubicBezTo>
                  <a:cubicBezTo>
                    <a:pt x="166" y="2"/>
                    <a:pt x="136" y="3"/>
                    <a:pt x="136" y="3"/>
                  </a:cubicBezTo>
                  <a:lnTo>
                    <a:pt x="9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6" name="Freeform 1605"/>
            <p:cNvSpPr>
              <a:spLocks/>
            </p:cNvSpPr>
            <p:nvPr/>
          </p:nvSpPr>
          <p:spPr bwMode="auto">
            <a:xfrm>
              <a:off x="4249" y="2995"/>
              <a:ext cx="164" cy="72"/>
            </a:xfrm>
            <a:custGeom>
              <a:avLst/>
              <a:gdLst>
                <a:gd name="T0" fmla="*/ 96 w 96"/>
                <a:gd name="T1" fmla="*/ 0 h 41"/>
                <a:gd name="T2" fmla="*/ 96 w 96"/>
                <a:gd name="T3" fmla="*/ 49 h 41"/>
                <a:gd name="T4" fmla="*/ 173 w 96"/>
                <a:gd name="T5" fmla="*/ 70 h 41"/>
                <a:gd name="T6" fmla="*/ 239 w 96"/>
                <a:gd name="T7" fmla="*/ 56 h 41"/>
                <a:gd name="T8" fmla="*/ 265 w 96"/>
                <a:gd name="T9" fmla="*/ 49 h 41"/>
                <a:gd name="T10" fmla="*/ 280 w 96"/>
                <a:gd name="T11" fmla="*/ 49 h 41"/>
                <a:gd name="T12" fmla="*/ 248 w 96"/>
                <a:gd name="T13" fmla="*/ 81 h 41"/>
                <a:gd name="T14" fmla="*/ 207 w 96"/>
                <a:gd name="T15" fmla="*/ 102 h 41"/>
                <a:gd name="T16" fmla="*/ 123 w 96"/>
                <a:gd name="T17" fmla="*/ 126 h 41"/>
                <a:gd name="T18" fmla="*/ 73 w 96"/>
                <a:gd name="T19" fmla="*/ 126 h 41"/>
                <a:gd name="T20" fmla="*/ 21 w 96"/>
                <a:gd name="T21" fmla="*/ 107 h 41"/>
                <a:gd name="T22" fmla="*/ 15 w 96"/>
                <a:gd name="T23" fmla="*/ 21 h 41"/>
                <a:gd name="T24" fmla="*/ 96 w 96"/>
                <a:gd name="T25" fmla="*/ 0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"/>
                <a:gd name="T40" fmla="*/ 0 h 41"/>
                <a:gd name="T41" fmla="*/ 96 w 96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" h="41">
                  <a:moveTo>
                    <a:pt x="33" y="0"/>
                  </a:moveTo>
                  <a:cubicBezTo>
                    <a:pt x="29" y="7"/>
                    <a:pt x="30" y="10"/>
                    <a:pt x="33" y="16"/>
                  </a:cubicBezTo>
                  <a:cubicBezTo>
                    <a:pt x="35" y="22"/>
                    <a:pt x="51" y="23"/>
                    <a:pt x="59" y="23"/>
                  </a:cubicBezTo>
                  <a:cubicBezTo>
                    <a:pt x="65" y="23"/>
                    <a:pt x="79" y="21"/>
                    <a:pt x="82" y="18"/>
                  </a:cubicBezTo>
                  <a:cubicBezTo>
                    <a:pt x="82" y="18"/>
                    <a:pt x="91" y="16"/>
                    <a:pt x="91" y="16"/>
                  </a:cubicBezTo>
                  <a:cubicBezTo>
                    <a:pt x="92" y="16"/>
                    <a:pt x="96" y="11"/>
                    <a:pt x="96" y="16"/>
                  </a:cubicBezTo>
                  <a:cubicBezTo>
                    <a:pt x="96" y="25"/>
                    <a:pt x="92" y="23"/>
                    <a:pt x="85" y="26"/>
                  </a:cubicBezTo>
                  <a:cubicBezTo>
                    <a:pt x="78" y="28"/>
                    <a:pt x="77" y="31"/>
                    <a:pt x="71" y="33"/>
                  </a:cubicBezTo>
                  <a:cubicBezTo>
                    <a:pt x="67" y="35"/>
                    <a:pt x="49" y="41"/>
                    <a:pt x="42" y="41"/>
                  </a:cubicBezTo>
                  <a:cubicBezTo>
                    <a:pt x="37" y="41"/>
                    <a:pt x="30" y="41"/>
                    <a:pt x="25" y="41"/>
                  </a:cubicBezTo>
                  <a:cubicBezTo>
                    <a:pt x="20" y="41"/>
                    <a:pt x="8" y="38"/>
                    <a:pt x="7" y="35"/>
                  </a:cubicBezTo>
                  <a:cubicBezTo>
                    <a:pt x="3" y="28"/>
                    <a:pt x="0" y="12"/>
                    <a:pt x="5" y="7"/>
                  </a:cubicBezTo>
                  <a:cubicBezTo>
                    <a:pt x="10" y="2"/>
                    <a:pt x="21" y="0"/>
                    <a:pt x="33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7" name="Freeform 1606"/>
            <p:cNvSpPr>
              <a:spLocks/>
            </p:cNvSpPr>
            <p:nvPr/>
          </p:nvSpPr>
          <p:spPr bwMode="auto">
            <a:xfrm>
              <a:off x="4186" y="3061"/>
              <a:ext cx="82" cy="245"/>
            </a:xfrm>
            <a:custGeom>
              <a:avLst/>
              <a:gdLst>
                <a:gd name="T0" fmla="*/ 67 w 48"/>
                <a:gd name="T1" fmla="*/ 0 h 141"/>
                <a:gd name="T2" fmla="*/ 0 w 48"/>
                <a:gd name="T3" fmla="*/ 205 h 141"/>
                <a:gd name="T4" fmla="*/ 67 w 48"/>
                <a:gd name="T5" fmla="*/ 377 h 141"/>
                <a:gd name="T6" fmla="*/ 94 w 48"/>
                <a:gd name="T7" fmla="*/ 408 h 141"/>
                <a:gd name="T8" fmla="*/ 58 w 48"/>
                <a:gd name="T9" fmla="*/ 295 h 141"/>
                <a:gd name="T10" fmla="*/ 38 w 48"/>
                <a:gd name="T11" fmla="*/ 188 h 141"/>
                <a:gd name="T12" fmla="*/ 111 w 48"/>
                <a:gd name="T13" fmla="*/ 61 h 141"/>
                <a:gd name="T14" fmla="*/ 114 w 48"/>
                <a:gd name="T15" fmla="*/ 21 h 141"/>
                <a:gd name="T16" fmla="*/ 67 w 48"/>
                <a:gd name="T17" fmla="*/ 0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41"/>
                <a:gd name="T29" fmla="*/ 48 w 48"/>
                <a:gd name="T30" fmla="*/ 141 h 1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41">
                  <a:moveTo>
                    <a:pt x="23" y="0"/>
                  </a:moveTo>
                  <a:cubicBezTo>
                    <a:pt x="0" y="0"/>
                    <a:pt x="0" y="46"/>
                    <a:pt x="0" y="68"/>
                  </a:cubicBezTo>
                  <a:cubicBezTo>
                    <a:pt x="0" y="89"/>
                    <a:pt x="17" y="111"/>
                    <a:pt x="23" y="125"/>
                  </a:cubicBezTo>
                  <a:cubicBezTo>
                    <a:pt x="24" y="127"/>
                    <a:pt x="32" y="141"/>
                    <a:pt x="32" y="135"/>
                  </a:cubicBezTo>
                  <a:cubicBezTo>
                    <a:pt x="32" y="128"/>
                    <a:pt x="22" y="104"/>
                    <a:pt x="20" y="98"/>
                  </a:cubicBezTo>
                  <a:cubicBezTo>
                    <a:pt x="17" y="91"/>
                    <a:pt x="13" y="69"/>
                    <a:pt x="13" y="62"/>
                  </a:cubicBezTo>
                  <a:cubicBezTo>
                    <a:pt x="13" y="49"/>
                    <a:pt x="32" y="26"/>
                    <a:pt x="38" y="20"/>
                  </a:cubicBezTo>
                  <a:cubicBezTo>
                    <a:pt x="42" y="16"/>
                    <a:pt x="48" y="11"/>
                    <a:pt x="39" y="7"/>
                  </a:cubicBezTo>
                  <a:cubicBezTo>
                    <a:pt x="38" y="6"/>
                    <a:pt x="23" y="0"/>
                    <a:pt x="23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8" name="Freeform 1607"/>
            <p:cNvSpPr>
              <a:spLocks/>
            </p:cNvSpPr>
            <p:nvPr/>
          </p:nvSpPr>
          <p:spPr bwMode="auto">
            <a:xfrm>
              <a:off x="4258" y="3148"/>
              <a:ext cx="66" cy="149"/>
            </a:xfrm>
            <a:custGeom>
              <a:avLst/>
              <a:gdLst>
                <a:gd name="T0" fmla="*/ 12 w 39"/>
                <a:gd name="T1" fmla="*/ 0 h 86"/>
                <a:gd name="T2" fmla="*/ 42 w 39"/>
                <a:gd name="T3" fmla="*/ 204 h 86"/>
                <a:gd name="T4" fmla="*/ 83 w 39"/>
                <a:gd name="T5" fmla="*/ 241 h 86"/>
                <a:gd name="T6" fmla="*/ 108 w 39"/>
                <a:gd name="T7" fmla="*/ 258 h 86"/>
                <a:gd name="T8" fmla="*/ 88 w 39"/>
                <a:gd name="T9" fmla="*/ 234 h 86"/>
                <a:gd name="T10" fmla="*/ 69 w 39"/>
                <a:gd name="T11" fmla="*/ 180 h 86"/>
                <a:gd name="T12" fmla="*/ 41 w 39"/>
                <a:gd name="T13" fmla="*/ 95 h 86"/>
                <a:gd name="T14" fmla="*/ 12 w 39"/>
                <a:gd name="T15" fmla="*/ 0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86"/>
                <a:gd name="T26" fmla="*/ 39 w 39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86">
                  <a:moveTo>
                    <a:pt x="4" y="0"/>
                  </a:moveTo>
                  <a:cubicBezTo>
                    <a:pt x="0" y="25"/>
                    <a:pt x="2" y="47"/>
                    <a:pt x="15" y="68"/>
                  </a:cubicBezTo>
                  <a:cubicBezTo>
                    <a:pt x="17" y="71"/>
                    <a:pt x="25" y="80"/>
                    <a:pt x="29" y="80"/>
                  </a:cubicBezTo>
                  <a:cubicBezTo>
                    <a:pt x="30" y="80"/>
                    <a:pt x="37" y="86"/>
                    <a:pt x="38" y="86"/>
                  </a:cubicBezTo>
                  <a:cubicBezTo>
                    <a:pt x="39" y="86"/>
                    <a:pt x="32" y="79"/>
                    <a:pt x="31" y="78"/>
                  </a:cubicBezTo>
                  <a:cubicBezTo>
                    <a:pt x="28" y="75"/>
                    <a:pt x="26" y="65"/>
                    <a:pt x="24" y="60"/>
                  </a:cubicBezTo>
                  <a:cubicBezTo>
                    <a:pt x="20" y="53"/>
                    <a:pt x="18" y="41"/>
                    <a:pt x="14" y="32"/>
                  </a:cubicBezTo>
                  <a:cubicBezTo>
                    <a:pt x="12" y="28"/>
                    <a:pt x="5" y="6"/>
                    <a:pt x="4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9" name="Freeform 1608"/>
            <p:cNvSpPr>
              <a:spLocks/>
            </p:cNvSpPr>
            <p:nvPr/>
          </p:nvSpPr>
          <p:spPr bwMode="auto">
            <a:xfrm>
              <a:off x="4362" y="3179"/>
              <a:ext cx="230" cy="200"/>
            </a:xfrm>
            <a:custGeom>
              <a:avLst/>
              <a:gdLst>
                <a:gd name="T0" fmla="*/ 363 w 135"/>
                <a:gd name="T1" fmla="*/ 0 h 115"/>
                <a:gd name="T2" fmla="*/ 66 w 135"/>
                <a:gd name="T3" fmla="*/ 348 h 115"/>
                <a:gd name="T4" fmla="*/ 32 w 135"/>
                <a:gd name="T5" fmla="*/ 323 h 115"/>
                <a:gd name="T6" fmla="*/ 165 w 135"/>
                <a:gd name="T7" fmla="*/ 287 h 115"/>
                <a:gd name="T8" fmla="*/ 182 w 135"/>
                <a:gd name="T9" fmla="*/ 254 h 115"/>
                <a:gd name="T10" fmla="*/ 230 w 135"/>
                <a:gd name="T11" fmla="*/ 233 h 115"/>
                <a:gd name="T12" fmla="*/ 273 w 135"/>
                <a:gd name="T13" fmla="*/ 188 h 115"/>
                <a:gd name="T14" fmla="*/ 325 w 135"/>
                <a:gd name="T15" fmla="*/ 97 h 115"/>
                <a:gd name="T16" fmla="*/ 363 w 135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115"/>
                <a:gd name="T29" fmla="*/ 135 w 135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115">
                  <a:moveTo>
                    <a:pt x="125" y="0"/>
                  </a:moveTo>
                  <a:cubicBezTo>
                    <a:pt x="135" y="66"/>
                    <a:pt x="77" y="115"/>
                    <a:pt x="23" y="115"/>
                  </a:cubicBezTo>
                  <a:cubicBezTo>
                    <a:pt x="15" y="115"/>
                    <a:pt x="0" y="107"/>
                    <a:pt x="11" y="107"/>
                  </a:cubicBezTo>
                  <a:cubicBezTo>
                    <a:pt x="32" y="107"/>
                    <a:pt x="43" y="104"/>
                    <a:pt x="57" y="95"/>
                  </a:cubicBezTo>
                  <a:cubicBezTo>
                    <a:pt x="59" y="94"/>
                    <a:pt x="61" y="85"/>
                    <a:pt x="63" y="84"/>
                  </a:cubicBezTo>
                  <a:cubicBezTo>
                    <a:pt x="66" y="80"/>
                    <a:pt x="78" y="80"/>
                    <a:pt x="79" y="77"/>
                  </a:cubicBezTo>
                  <a:cubicBezTo>
                    <a:pt x="82" y="70"/>
                    <a:pt x="82" y="62"/>
                    <a:pt x="94" y="62"/>
                  </a:cubicBezTo>
                  <a:cubicBezTo>
                    <a:pt x="103" y="62"/>
                    <a:pt x="108" y="40"/>
                    <a:pt x="112" y="32"/>
                  </a:cubicBezTo>
                  <a:cubicBezTo>
                    <a:pt x="114" y="27"/>
                    <a:pt x="124" y="12"/>
                    <a:pt x="125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0" name="Freeform 1609"/>
            <p:cNvSpPr>
              <a:spLocks/>
            </p:cNvSpPr>
            <p:nvPr/>
          </p:nvSpPr>
          <p:spPr bwMode="auto">
            <a:xfrm>
              <a:off x="4435" y="3011"/>
              <a:ext cx="150" cy="99"/>
            </a:xfrm>
            <a:custGeom>
              <a:avLst/>
              <a:gdLst>
                <a:gd name="T0" fmla="*/ 0 w 88"/>
                <a:gd name="T1" fmla="*/ 0 h 57"/>
                <a:gd name="T2" fmla="*/ 61 w 88"/>
                <a:gd name="T3" fmla="*/ 82 h 57"/>
                <a:gd name="T4" fmla="*/ 116 w 88"/>
                <a:gd name="T5" fmla="*/ 120 h 57"/>
                <a:gd name="T6" fmla="*/ 206 w 88"/>
                <a:gd name="T7" fmla="*/ 167 h 57"/>
                <a:gd name="T8" fmla="*/ 251 w 88"/>
                <a:gd name="T9" fmla="*/ 172 h 57"/>
                <a:gd name="T10" fmla="*/ 244 w 88"/>
                <a:gd name="T11" fmla="*/ 144 h 57"/>
                <a:gd name="T12" fmla="*/ 223 w 88"/>
                <a:gd name="T13" fmla="*/ 123 h 57"/>
                <a:gd name="T14" fmla="*/ 160 w 88"/>
                <a:gd name="T15" fmla="*/ 94 h 57"/>
                <a:gd name="T16" fmla="*/ 116 w 88"/>
                <a:gd name="T17" fmla="*/ 75 h 57"/>
                <a:gd name="T18" fmla="*/ 65 w 88"/>
                <a:gd name="T19" fmla="*/ 30 h 57"/>
                <a:gd name="T20" fmla="*/ 0 w 88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57"/>
                <a:gd name="T35" fmla="*/ 88 w 88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57">
                  <a:moveTo>
                    <a:pt x="0" y="0"/>
                  </a:moveTo>
                  <a:cubicBezTo>
                    <a:pt x="0" y="13"/>
                    <a:pt x="7" y="27"/>
                    <a:pt x="21" y="27"/>
                  </a:cubicBezTo>
                  <a:cubicBezTo>
                    <a:pt x="24" y="27"/>
                    <a:pt x="40" y="38"/>
                    <a:pt x="40" y="40"/>
                  </a:cubicBezTo>
                  <a:cubicBezTo>
                    <a:pt x="40" y="46"/>
                    <a:pt x="66" y="55"/>
                    <a:pt x="71" y="55"/>
                  </a:cubicBezTo>
                  <a:cubicBezTo>
                    <a:pt x="76" y="55"/>
                    <a:pt x="85" y="57"/>
                    <a:pt x="86" y="57"/>
                  </a:cubicBezTo>
                  <a:cubicBezTo>
                    <a:pt x="88" y="55"/>
                    <a:pt x="87" y="50"/>
                    <a:pt x="84" y="48"/>
                  </a:cubicBezTo>
                  <a:cubicBezTo>
                    <a:pt x="83" y="46"/>
                    <a:pt x="81" y="41"/>
                    <a:pt x="77" y="41"/>
                  </a:cubicBezTo>
                  <a:cubicBezTo>
                    <a:pt x="70" y="41"/>
                    <a:pt x="62" y="33"/>
                    <a:pt x="55" y="31"/>
                  </a:cubicBezTo>
                  <a:cubicBezTo>
                    <a:pt x="49" y="30"/>
                    <a:pt x="43" y="27"/>
                    <a:pt x="40" y="25"/>
                  </a:cubicBezTo>
                  <a:cubicBezTo>
                    <a:pt x="37" y="22"/>
                    <a:pt x="27" y="10"/>
                    <a:pt x="22" y="10"/>
                  </a:cubicBezTo>
                  <a:cubicBezTo>
                    <a:pt x="15" y="10"/>
                    <a:pt x="4" y="1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1" name="Freeform 1610"/>
            <p:cNvSpPr>
              <a:spLocks/>
            </p:cNvSpPr>
            <p:nvPr/>
          </p:nvSpPr>
          <p:spPr bwMode="auto">
            <a:xfrm>
              <a:off x="4246" y="3334"/>
              <a:ext cx="167" cy="47"/>
            </a:xfrm>
            <a:custGeom>
              <a:avLst/>
              <a:gdLst>
                <a:gd name="T0" fmla="*/ 0 w 98"/>
                <a:gd name="T1" fmla="*/ 0 h 27"/>
                <a:gd name="T2" fmla="*/ 203 w 98"/>
                <a:gd name="T3" fmla="*/ 24 h 27"/>
                <a:gd name="T4" fmla="*/ 235 w 98"/>
                <a:gd name="T5" fmla="*/ 24 h 27"/>
                <a:gd name="T6" fmla="*/ 206 w 98"/>
                <a:gd name="T7" fmla="*/ 33 h 27"/>
                <a:gd name="T8" fmla="*/ 182 w 98"/>
                <a:gd name="T9" fmla="*/ 45 h 27"/>
                <a:gd name="T10" fmla="*/ 0 w 98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27"/>
                <a:gd name="T20" fmla="*/ 98 w 9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27">
                  <a:moveTo>
                    <a:pt x="0" y="0"/>
                  </a:moveTo>
                  <a:cubicBezTo>
                    <a:pt x="21" y="10"/>
                    <a:pt x="47" y="8"/>
                    <a:pt x="70" y="8"/>
                  </a:cubicBezTo>
                  <a:cubicBezTo>
                    <a:pt x="71" y="8"/>
                    <a:pt x="80" y="9"/>
                    <a:pt x="81" y="8"/>
                  </a:cubicBezTo>
                  <a:cubicBezTo>
                    <a:pt x="98" y="0"/>
                    <a:pt x="73" y="11"/>
                    <a:pt x="71" y="11"/>
                  </a:cubicBezTo>
                  <a:cubicBezTo>
                    <a:pt x="71" y="11"/>
                    <a:pt x="64" y="14"/>
                    <a:pt x="63" y="15"/>
                  </a:cubicBezTo>
                  <a:cubicBezTo>
                    <a:pt x="51" y="27"/>
                    <a:pt x="1" y="15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2" name="Freeform 1611"/>
            <p:cNvSpPr>
              <a:spLocks/>
            </p:cNvSpPr>
            <p:nvPr/>
          </p:nvSpPr>
          <p:spPr bwMode="auto">
            <a:xfrm>
              <a:off x="4234" y="2832"/>
              <a:ext cx="147" cy="167"/>
            </a:xfrm>
            <a:custGeom>
              <a:avLst/>
              <a:gdLst>
                <a:gd name="T0" fmla="*/ 190 w 86"/>
                <a:gd name="T1" fmla="*/ 257 h 96"/>
                <a:gd name="T2" fmla="*/ 198 w 86"/>
                <a:gd name="T3" fmla="*/ 212 h 96"/>
                <a:gd name="T4" fmla="*/ 198 w 86"/>
                <a:gd name="T5" fmla="*/ 181 h 96"/>
                <a:gd name="T6" fmla="*/ 161 w 86"/>
                <a:gd name="T7" fmla="*/ 124 h 96"/>
                <a:gd name="T8" fmla="*/ 115 w 86"/>
                <a:gd name="T9" fmla="*/ 82 h 96"/>
                <a:gd name="T10" fmla="*/ 65 w 86"/>
                <a:gd name="T11" fmla="*/ 42 h 96"/>
                <a:gd name="T12" fmla="*/ 0 w 86"/>
                <a:gd name="T13" fmla="*/ 16 h 96"/>
                <a:gd name="T14" fmla="*/ 38 w 86"/>
                <a:gd name="T15" fmla="*/ 9 h 96"/>
                <a:gd name="T16" fmla="*/ 65 w 86"/>
                <a:gd name="T17" fmla="*/ 0 h 96"/>
                <a:gd name="T18" fmla="*/ 85 w 86"/>
                <a:gd name="T19" fmla="*/ 24 h 96"/>
                <a:gd name="T20" fmla="*/ 111 w 86"/>
                <a:gd name="T21" fmla="*/ 45 h 96"/>
                <a:gd name="T22" fmla="*/ 140 w 86"/>
                <a:gd name="T23" fmla="*/ 64 h 96"/>
                <a:gd name="T24" fmla="*/ 169 w 86"/>
                <a:gd name="T25" fmla="*/ 75 h 96"/>
                <a:gd name="T26" fmla="*/ 190 w 86"/>
                <a:gd name="T27" fmla="*/ 85 h 96"/>
                <a:gd name="T28" fmla="*/ 226 w 86"/>
                <a:gd name="T29" fmla="*/ 90 h 96"/>
                <a:gd name="T30" fmla="*/ 226 w 86"/>
                <a:gd name="T31" fmla="*/ 124 h 96"/>
                <a:gd name="T32" fmla="*/ 197 w 86"/>
                <a:gd name="T33" fmla="*/ 124 h 96"/>
                <a:gd name="T34" fmla="*/ 231 w 86"/>
                <a:gd name="T35" fmla="*/ 160 h 96"/>
                <a:gd name="T36" fmla="*/ 234 w 86"/>
                <a:gd name="T37" fmla="*/ 200 h 96"/>
                <a:gd name="T38" fmla="*/ 251 w 86"/>
                <a:gd name="T39" fmla="*/ 238 h 96"/>
                <a:gd name="T40" fmla="*/ 251 w 86"/>
                <a:gd name="T41" fmla="*/ 275 h 96"/>
                <a:gd name="T42" fmla="*/ 222 w 86"/>
                <a:gd name="T43" fmla="*/ 291 h 96"/>
                <a:gd name="T44" fmla="*/ 178 w 86"/>
                <a:gd name="T45" fmla="*/ 287 h 96"/>
                <a:gd name="T46" fmla="*/ 190 w 86"/>
                <a:gd name="T47" fmla="*/ 257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6"/>
                <a:gd name="T73" fmla="*/ 0 h 96"/>
                <a:gd name="T74" fmla="*/ 86 w 86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6" h="96">
                  <a:moveTo>
                    <a:pt x="65" y="85"/>
                  </a:moveTo>
                  <a:lnTo>
                    <a:pt x="68" y="70"/>
                  </a:lnTo>
                  <a:lnTo>
                    <a:pt x="68" y="60"/>
                  </a:lnTo>
                  <a:lnTo>
                    <a:pt x="55" y="41"/>
                  </a:lnTo>
                  <a:lnTo>
                    <a:pt x="39" y="27"/>
                  </a:lnTo>
                  <a:lnTo>
                    <a:pt x="22" y="14"/>
                  </a:lnTo>
                  <a:lnTo>
                    <a:pt x="0" y="5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29" y="8"/>
                  </a:lnTo>
                  <a:lnTo>
                    <a:pt x="38" y="15"/>
                  </a:lnTo>
                  <a:lnTo>
                    <a:pt x="48" y="21"/>
                  </a:lnTo>
                  <a:lnTo>
                    <a:pt x="58" y="25"/>
                  </a:lnTo>
                  <a:lnTo>
                    <a:pt x="65" y="28"/>
                  </a:lnTo>
                  <a:lnTo>
                    <a:pt x="77" y="30"/>
                  </a:lnTo>
                  <a:lnTo>
                    <a:pt x="77" y="41"/>
                  </a:lnTo>
                  <a:lnTo>
                    <a:pt x="67" y="41"/>
                  </a:lnTo>
                  <a:lnTo>
                    <a:pt x="79" y="53"/>
                  </a:lnTo>
                  <a:lnTo>
                    <a:pt x="80" y="66"/>
                  </a:lnTo>
                  <a:lnTo>
                    <a:pt x="86" y="79"/>
                  </a:lnTo>
                  <a:lnTo>
                    <a:pt x="86" y="91"/>
                  </a:lnTo>
                  <a:lnTo>
                    <a:pt x="76" y="96"/>
                  </a:lnTo>
                  <a:lnTo>
                    <a:pt x="61" y="95"/>
                  </a:lnTo>
                  <a:lnTo>
                    <a:pt x="65" y="8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3" name="Freeform 1612"/>
            <p:cNvSpPr>
              <a:spLocks/>
            </p:cNvSpPr>
            <p:nvPr/>
          </p:nvSpPr>
          <p:spPr bwMode="auto">
            <a:xfrm>
              <a:off x="4357" y="2869"/>
              <a:ext cx="414" cy="246"/>
            </a:xfrm>
            <a:custGeom>
              <a:avLst/>
              <a:gdLst>
                <a:gd name="T0" fmla="*/ 3 w 243"/>
                <a:gd name="T1" fmla="*/ 28 h 142"/>
                <a:gd name="T2" fmla="*/ 128 w 243"/>
                <a:gd name="T3" fmla="*/ 0 h 142"/>
                <a:gd name="T4" fmla="*/ 269 w 243"/>
                <a:gd name="T5" fmla="*/ 24 h 142"/>
                <a:gd name="T6" fmla="*/ 409 w 243"/>
                <a:gd name="T7" fmla="*/ 99 h 142"/>
                <a:gd name="T8" fmla="*/ 508 w 243"/>
                <a:gd name="T9" fmla="*/ 204 h 142"/>
                <a:gd name="T10" fmla="*/ 586 w 243"/>
                <a:gd name="T11" fmla="*/ 336 h 142"/>
                <a:gd name="T12" fmla="*/ 685 w 243"/>
                <a:gd name="T13" fmla="*/ 398 h 142"/>
                <a:gd name="T14" fmla="*/ 581 w 243"/>
                <a:gd name="T15" fmla="*/ 418 h 142"/>
                <a:gd name="T16" fmla="*/ 520 w 243"/>
                <a:gd name="T17" fmla="*/ 418 h 142"/>
                <a:gd name="T18" fmla="*/ 400 w 243"/>
                <a:gd name="T19" fmla="*/ 385 h 142"/>
                <a:gd name="T20" fmla="*/ 279 w 243"/>
                <a:gd name="T21" fmla="*/ 353 h 142"/>
                <a:gd name="T22" fmla="*/ 174 w 243"/>
                <a:gd name="T23" fmla="*/ 279 h 142"/>
                <a:gd name="T24" fmla="*/ 95 w 243"/>
                <a:gd name="T25" fmla="*/ 196 h 142"/>
                <a:gd name="T26" fmla="*/ 44 w 243"/>
                <a:gd name="T27" fmla="*/ 126 h 142"/>
                <a:gd name="T28" fmla="*/ 0 w 243"/>
                <a:gd name="T29" fmla="*/ 69 h 142"/>
                <a:gd name="T30" fmla="*/ 3 w 243"/>
                <a:gd name="T31" fmla="*/ 28 h 1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3"/>
                <a:gd name="T49" fmla="*/ 0 h 142"/>
                <a:gd name="T50" fmla="*/ 243 w 243"/>
                <a:gd name="T51" fmla="*/ 142 h 1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3" h="142">
                  <a:moveTo>
                    <a:pt x="1" y="9"/>
                  </a:moveTo>
                  <a:cubicBezTo>
                    <a:pt x="1" y="9"/>
                    <a:pt x="24" y="0"/>
                    <a:pt x="44" y="0"/>
                  </a:cubicBezTo>
                  <a:cubicBezTo>
                    <a:pt x="63" y="0"/>
                    <a:pt x="77" y="3"/>
                    <a:pt x="93" y="8"/>
                  </a:cubicBezTo>
                  <a:cubicBezTo>
                    <a:pt x="110" y="12"/>
                    <a:pt x="128" y="20"/>
                    <a:pt x="141" y="33"/>
                  </a:cubicBezTo>
                  <a:cubicBezTo>
                    <a:pt x="155" y="47"/>
                    <a:pt x="161" y="50"/>
                    <a:pt x="175" y="68"/>
                  </a:cubicBezTo>
                  <a:cubicBezTo>
                    <a:pt x="188" y="86"/>
                    <a:pt x="189" y="99"/>
                    <a:pt x="202" y="112"/>
                  </a:cubicBezTo>
                  <a:cubicBezTo>
                    <a:pt x="215" y="126"/>
                    <a:pt x="243" y="129"/>
                    <a:pt x="236" y="133"/>
                  </a:cubicBezTo>
                  <a:cubicBezTo>
                    <a:pt x="230" y="136"/>
                    <a:pt x="214" y="140"/>
                    <a:pt x="200" y="139"/>
                  </a:cubicBezTo>
                  <a:cubicBezTo>
                    <a:pt x="187" y="137"/>
                    <a:pt x="196" y="142"/>
                    <a:pt x="179" y="139"/>
                  </a:cubicBezTo>
                  <a:cubicBezTo>
                    <a:pt x="162" y="136"/>
                    <a:pt x="154" y="131"/>
                    <a:pt x="138" y="128"/>
                  </a:cubicBezTo>
                  <a:cubicBezTo>
                    <a:pt x="122" y="125"/>
                    <a:pt x="104" y="124"/>
                    <a:pt x="96" y="118"/>
                  </a:cubicBezTo>
                  <a:cubicBezTo>
                    <a:pt x="89" y="112"/>
                    <a:pt x="77" y="102"/>
                    <a:pt x="60" y="93"/>
                  </a:cubicBezTo>
                  <a:cubicBezTo>
                    <a:pt x="44" y="84"/>
                    <a:pt x="44" y="71"/>
                    <a:pt x="33" y="65"/>
                  </a:cubicBezTo>
                  <a:cubicBezTo>
                    <a:pt x="22" y="59"/>
                    <a:pt x="16" y="50"/>
                    <a:pt x="15" y="42"/>
                  </a:cubicBezTo>
                  <a:cubicBezTo>
                    <a:pt x="13" y="35"/>
                    <a:pt x="0" y="23"/>
                    <a:pt x="0" y="23"/>
                  </a:cubicBezTo>
                  <a:lnTo>
                    <a:pt x="1" y="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4" name="Freeform 1613"/>
            <p:cNvSpPr>
              <a:spLocks/>
            </p:cNvSpPr>
            <p:nvPr/>
          </p:nvSpPr>
          <p:spPr bwMode="auto">
            <a:xfrm>
              <a:off x="4363" y="2889"/>
              <a:ext cx="284" cy="160"/>
            </a:xfrm>
            <a:custGeom>
              <a:avLst/>
              <a:gdLst>
                <a:gd name="T0" fmla="*/ 0 w 166"/>
                <a:gd name="T1" fmla="*/ 0 h 92"/>
                <a:gd name="T2" fmla="*/ 318 w 166"/>
                <a:gd name="T3" fmla="*/ 139 h 92"/>
                <a:gd name="T4" fmla="*/ 407 w 166"/>
                <a:gd name="T5" fmla="*/ 221 h 92"/>
                <a:gd name="T6" fmla="*/ 486 w 166"/>
                <a:gd name="T7" fmla="*/ 278 h 92"/>
                <a:gd name="T8" fmla="*/ 380 w 166"/>
                <a:gd name="T9" fmla="*/ 212 h 92"/>
                <a:gd name="T10" fmla="*/ 214 w 166"/>
                <a:gd name="T11" fmla="*/ 90 h 92"/>
                <a:gd name="T12" fmla="*/ 108 w 166"/>
                <a:gd name="T13" fmla="*/ 42 h 92"/>
                <a:gd name="T14" fmla="*/ 56 w 166"/>
                <a:gd name="T15" fmla="*/ 21 h 92"/>
                <a:gd name="T16" fmla="*/ 0 w 166"/>
                <a:gd name="T17" fmla="*/ 0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6"/>
                <a:gd name="T28" fmla="*/ 0 h 92"/>
                <a:gd name="T29" fmla="*/ 166 w 166"/>
                <a:gd name="T30" fmla="*/ 92 h 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6" h="92">
                  <a:moveTo>
                    <a:pt x="0" y="0"/>
                  </a:moveTo>
                  <a:cubicBezTo>
                    <a:pt x="35" y="5"/>
                    <a:pt x="86" y="23"/>
                    <a:pt x="109" y="46"/>
                  </a:cubicBezTo>
                  <a:cubicBezTo>
                    <a:pt x="117" y="54"/>
                    <a:pt x="130" y="64"/>
                    <a:pt x="139" y="73"/>
                  </a:cubicBezTo>
                  <a:cubicBezTo>
                    <a:pt x="146" y="79"/>
                    <a:pt x="159" y="85"/>
                    <a:pt x="166" y="92"/>
                  </a:cubicBezTo>
                  <a:cubicBezTo>
                    <a:pt x="166" y="92"/>
                    <a:pt x="139" y="79"/>
                    <a:pt x="130" y="70"/>
                  </a:cubicBezTo>
                  <a:cubicBezTo>
                    <a:pt x="117" y="57"/>
                    <a:pt x="87" y="44"/>
                    <a:pt x="73" y="30"/>
                  </a:cubicBezTo>
                  <a:cubicBezTo>
                    <a:pt x="64" y="21"/>
                    <a:pt x="50" y="14"/>
                    <a:pt x="37" y="14"/>
                  </a:cubicBezTo>
                  <a:cubicBezTo>
                    <a:pt x="32" y="14"/>
                    <a:pt x="23" y="7"/>
                    <a:pt x="19" y="7"/>
                  </a:cubicBezTo>
                  <a:cubicBezTo>
                    <a:pt x="16" y="7"/>
                    <a:pt x="2" y="3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5" name="Freeform 1614"/>
            <p:cNvSpPr>
              <a:spLocks/>
            </p:cNvSpPr>
            <p:nvPr/>
          </p:nvSpPr>
          <p:spPr bwMode="auto">
            <a:xfrm>
              <a:off x="4433" y="2928"/>
              <a:ext cx="40" cy="69"/>
            </a:xfrm>
            <a:custGeom>
              <a:avLst/>
              <a:gdLst>
                <a:gd name="T0" fmla="*/ 0 w 23"/>
                <a:gd name="T1" fmla="*/ 0 h 40"/>
                <a:gd name="T2" fmla="*/ 9 w 23"/>
                <a:gd name="T3" fmla="*/ 36 h 40"/>
                <a:gd name="T4" fmla="*/ 16 w 23"/>
                <a:gd name="T5" fmla="*/ 69 h 40"/>
                <a:gd name="T6" fmla="*/ 33 w 23"/>
                <a:gd name="T7" fmla="*/ 103 h 40"/>
                <a:gd name="T8" fmla="*/ 42 w 23"/>
                <a:gd name="T9" fmla="*/ 107 h 40"/>
                <a:gd name="T10" fmla="*/ 49 w 23"/>
                <a:gd name="T11" fmla="*/ 114 h 40"/>
                <a:gd name="T12" fmla="*/ 66 w 23"/>
                <a:gd name="T13" fmla="*/ 116 h 40"/>
                <a:gd name="T14" fmla="*/ 66 w 23"/>
                <a:gd name="T15" fmla="*/ 116 h 40"/>
                <a:gd name="T16" fmla="*/ 42 w 23"/>
                <a:gd name="T17" fmla="*/ 90 h 40"/>
                <a:gd name="T18" fmla="*/ 24 w 23"/>
                <a:gd name="T19" fmla="*/ 74 h 40"/>
                <a:gd name="T20" fmla="*/ 17 w 23"/>
                <a:gd name="T21" fmla="*/ 36 h 40"/>
                <a:gd name="T22" fmla="*/ 16 w 23"/>
                <a:gd name="T23" fmla="*/ 24 h 40"/>
                <a:gd name="T24" fmla="*/ 9 w 23"/>
                <a:gd name="T25" fmla="*/ 17 h 40"/>
                <a:gd name="T26" fmla="*/ 0 w 2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40"/>
                <a:gd name="T44" fmla="*/ 23 w 2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40">
                  <a:moveTo>
                    <a:pt x="0" y="0"/>
                  </a:moveTo>
                  <a:cubicBezTo>
                    <a:pt x="0" y="4"/>
                    <a:pt x="1" y="9"/>
                    <a:pt x="3" y="12"/>
                  </a:cubicBezTo>
                  <a:cubicBezTo>
                    <a:pt x="4" y="15"/>
                    <a:pt x="4" y="21"/>
                    <a:pt x="5" y="23"/>
                  </a:cubicBezTo>
                  <a:cubicBezTo>
                    <a:pt x="5" y="25"/>
                    <a:pt x="10" y="34"/>
                    <a:pt x="11" y="35"/>
                  </a:cubicBezTo>
                  <a:cubicBezTo>
                    <a:pt x="12" y="35"/>
                    <a:pt x="14" y="36"/>
                    <a:pt x="14" y="36"/>
                  </a:cubicBezTo>
                  <a:cubicBezTo>
                    <a:pt x="15" y="37"/>
                    <a:pt x="14" y="38"/>
                    <a:pt x="16" y="38"/>
                  </a:cubicBezTo>
                  <a:cubicBezTo>
                    <a:pt x="17" y="38"/>
                    <a:pt x="22" y="39"/>
                    <a:pt x="22" y="39"/>
                  </a:cubicBezTo>
                  <a:cubicBezTo>
                    <a:pt x="22" y="40"/>
                    <a:pt x="23" y="39"/>
                    <a:pt x="22" y="39"/>
                  </a:cubicBezTo>
                  <a:cubicBezTo>
                    <a:pt x="20" y="37"/>
                    <a:pt x="16" y="33"/>
                    <a:pt x="14" y="30"/>
                  </a:cubicBezTo>
                  <a:cubicBezTo>
                    <a:pt x="13" y="30"/>
                    <a:pt x="8" y="27"/>
                    <a:pt x="8" y="25"/>
                  </a:cubicBezTo>
                  <a:cubicBezTo>
                    <a:pt x="8" y="24"/>
                    <a:pt x="6" y="15"/>
                    <a:pt x="6" y="12"/>
                  </a:cubicBezTo>
                  <a:cubicBezTo>
                    <a:pt x="6" y="11"/>
                    <a:pt x="5" y="8"/>
                    <a:pt x="5" y="8"/>
                  </a:cubicBezTo>
                  <a:cubicBezTo>
                    <a:pt x="5" y="8"/>
                    <a:pt x="3" y="6"/>
                    <a:pt x="3" y="6"/>
                  </a:cubicBezTo>
                  <a:cubicBezTo>
                    <a:pt x="2" y="5"/>
                    <a:pt x="1" y="3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6" name="Freeform 1615"/>
            <p:cNvSpPr>
              <a:spLocks/>
            </p:cNvSpPr>
            <p:nvPr/>
          </p:nvSpPr>
          <p:spPr bwMode="auto">
            <a:xfrm>
              <a:off x="4461" y="2898"/>
              <a:ext cx="87" cy="31"/>
            </a:xfrm>
            <a:custGeom>
              <a:avLst/>
              <a:gdLst>
                <a:gd name="T0" fmla="*/ 0 w 51"/>
                <a:gd name="T1" fmla="*/ 3 h 18"/>
                <a:gd name="T2" fmla="*/ 61 w 51"/>
                <a:gd name="T3" fmla="*/ 3 h 18"/>
                <a:gd name="T4" fmla="*/ 99 w 51"/>
                <a:gd name="T5" fmla="*/ 5 h 18"/>
                <a:gd name="T6" fmla="*/ 125 w 51"/>
                <a:gd name="T7" fmla="*/ 21 h 18"/>
                <a:gd name="T8" fmla="*/ 136 w 51"/>
                <a:gd name="T9" fmla="*/ 38 h 18"/>
                <a:gd name="T10" fmla="*/ 145 w 51"/>
                <a:gd name="T11" fmla="*/ 48 h 18"/>
                <a:gd name="T12" fmla="*/ 148 w 51"/>
                <a:gd name="T13" fmla="*/ 53 h 18"/>
                <a:gd name="T14" fmla="*/ 140 w 51"/>
                <a:gd name="T15" fmla="*/ 48 h 18"/>
                <a:gd name="T16" fmla="*/ 114 w 51"/>
                <a:gd name="T17" fmla="*/ 33 h 18"/>
                <a:gd name="T18" fmla="*/ 107 w 51"/>
                <a:gd name="T19" fmla="*/ 29 h 18"/>
                <a:gd name="T20" fmla="*/ 87 w 51"/>
                <a:gd name="T21" fmla="*/ 21 h 18"/>
                <a:gd name="T22" fmla="*/ 41 w 51"/>
                <a:gd name="T23" fmla="*/ 17 h 18"/>
                <a:gd name="T24" fmla="*/ 0 w 51"/>
                <a:gd name="T25" fmla="*/ 3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18"/>
                <a:gd name="T41" fmla="*/ 51 w 51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18">
                  <a:moveTo>
                    <a:pt x="0" y="1"/>
                  </a:moveTo>
                  <a:cubicBezTo>
                    <a:pt x="6" y="1"/>
                    <a:pt x="16" y="0"/>
                    <a:pt x="21" y="1"/>
                  </a:cubicBezTo>
                  <a:cubicBezTo>
                    <a:pt x="25" y="2"/>
                    <a:pt x="29" y="2"/>
                    <a:pt x="34" y="2"/>
                  </a:cubicBezTo>
                  <a:cubicBezTo>
                    <a:pt x="34" y="2"/>
                    <a:pt x="43" y="7"/>
                    <a:pt x="43" y="7"/>
                  </a:cubicBezTo>
                  <a:cubicBezTo>
                    <a:pt x="44" y="9"/>
                    <a:pt x="47" y="11"/>
                    <a:pt x="47" y="13"/>
                  </a:cubicBezTo>
                  <a:cubicBezTo>
                    <a:pt x="48" y="15"/>
                    <a:pt x="49" y="15"/>
                    <a:pt x="50" y="16"/>
                  </a:cubicBezTo>
                  <a:cubicBezTo>
                    <a:pt x="50" y="16"/>
                    <a:pt x="51" y="18"/>
                    <a:pt x="51" y="18"/>
                  </a:cubicBezTo>
                  <a:cubicBezTo>
                    <a:pt x="51" y="18"/>
                    <a:pt x="48" y="16"/>
                    <a:pt x="48" y="16"/>
                  </a:cubicBezTo>
                  <a:cubicBezTo>
                    <a:pt x="46" y="15"/>
                    <a:pt x="42" y="12"/>
                    <a:pt x="39" y="11"/>
                  </a:cubicBezTo>
                  <a:cubicBezTo>
                    <a:pt x="39" y="11"/>
                    <a:pt x="37" y="10"/>
                    <a:pt x="37" y="10"/>
                  </a:cubicBezTo>
                  <a:cubicBezTo>
                    <a:pt x="35" y="9"/>
                    <a:pt x="33" y="7"/>
                    <a:pt x="30" y="7"/>
                  </a:cubicBezTo>
                  <a:cubicBezTo>
                    <a:pt x="27" y="7"/>
                    <a:pt x="19" y="6"/>
                    <a:pt x="14" y="6"/>
                  </a:cubicBezTo>
                  <a:cubicBezTo>
                    <a:pt x="11" y="6"/>
                    <a:pt x="0" y="6"/>
                    <a:pt x="0" y="1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7" name="Freeform 1616"/>
            <p:cNvSpPr>
              <a:spLocks/>
            </p:cNvSpPr>
            <p:nvPr/>
          </p:nvSpPr>
          <p:spPr bwMode="auto">
            <a:xfrm>
              <a:off x="4488" y="2973"/>
              <a:ext cx="73" cy="69"/>
            </a:xfrm>
            <a:custGeom>
              <a:avLst/>
              <a:gdLst>
                <a:gd name="T0" fmla="*/ 0 w 43"/>
                <a:gd name="T1" fmla="*/ 0 h 40"/>
                <a:gd name="T2" fmla="*/ 25 w 43"/>
                <a:gd name="T3" fmla="*/ 28 h 40"/>
                <a:gd name="T4" fmla="*/ 32 w 43"/>
                <a:gd name="T5" fmla="*/ 41 h 40"/>
                <a:gd name="T6" fmla="*/ 46 w 43"/>
                <a:gd name="T7" fmla="*/ 66 h 40"/>
                <a:gd name="T8" fmla="*/ 63 w 43"/>
                <a:gd name="T9" fmla="*/ 74 h 40"/>
                <a:gd name="T10" fmla="*/ 92 w 43"/>
                <a:gd name="T11" fmla="*/ 98 h 40"/>
                <a:gd name="T12" fmla="*/ 100 w 43"/>
                <a:gd name="T13" fmla="*/ 102 h 40"/>
                <a:gd name="T14" fmla="*/ 112 w 43"/>
                <a:gd name="T15" fmla="*/ 110 h 40"/>
                <a:gd name="T16" fmla="*/ 115 w 43"/>
                <a:gd name="T17" fmla="*/ 114 h 40"/>
                <a:gd name="T18" fmla="*/ 121 w 43"/>
                <a:gd name="T19" fmla="*/ 116 h 40"/>
                <a:gd name="T20" fmla="*/ 124 w 43"/>
                <a:gd name="T21" fmla="*/ 119 h 40"/>
                <a:gd name="T22" fmla="*/ 124 w 43"/>
                <a:gd name="T23" fmla="*/ 116 h 40"/>
                <a:gd name="T24" fmla="*/ 104 w 43"/>
                <a:gd name="T25" fmla="*/ 98 h 40"/>
                <a:gd name="T26" fmla="*/ 92 w 43"/>
                <a:gd name="T27" fmla="*/ 86 h 40"/>
                <a:gd name="T28" fmla="*/ 83 w 43"/>
                <a:gd name="T29" fmla="*/ 74 h 40"/>
                <a:gd name="T30" fmla="*/ 37 w 43"/>
                <a:gd name="T31" fmla="*/ 41 h 40"/>
                <a:gd name="T32" fmla="*/ 25 w 43"/>
                <a:gd name="T33" fmla="*/ 29 h 40"/>
                <a:gd name="T34" fmla="*/ 0 w 43"/>
                <a:gd name="T35" fmla="*/ 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40"/>
                <a:gd name="T56" fmla="*/ 43 w 43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40">
                  <a:moveTo>
                    <a:pt x="0" y="0"/>
                  </a:moveTo>
                  <a:cubicBezTo>
                    <a:pt x="2" y="3"/>
                    <a:pt x="7" y="8"/>
                    <a:pt x="9" y="9"/>
                  </a:cubicBezTo>
                  <a:cubicBezTo>
                    <a:pt x="9" y="9"/>
                    <a:pt x="10" y="13"/>
                    <a:pt x="11" y="14"/>
                  </a:cubicBezTo>
                  <a:cubicBezTo>
                    <a:pt x="13" y="16"/>
                    <a:pt x="15" y="20"/>
                    <a:pt x="16" y="22"/>
                  </a:cubicBezTo>
                  <a:cubicBezTo>
                    <a:pt x="17" y="23"/>
                    <a:pt x="21" y="24"/>
                    <a:pt x="22" y="25"/>
                  </a:cubicBezTo>
                  <a:cubicBezTo>
                    <a:pt x="24" y="27"/>
                    <a:pt x="30" y="31"/>
                    <a:pt x="32" y="33"/>
                  </a:cubicBezTo>
                  <a:cubicBezTo>
                    <a:pt x="32" y="33"/>
                    <a:pt x="34" y="34"/>
                    <a:pt x="35" y="34"/>
                  </a:cubicBezTo>
                  <a:cubicBezTo>
                    <a:pt x="35" y="34"/>
                    <a:pt x="38" y="36"/>
                    <a:pt x="39" y="37"/>
                  </a:cubicBezTo>
                  <a:cubicBezTo>
                    <a:pt x="39" y="37"/>
                    <a:pt x="40" y="38"/>
                    <a:pt x="40" y="38"/>
                  </a:cubicBezTo>
                  <a:cubicBezTo>
                    <a:pt x="40" y="38"/>
                    <a:pt x="42" y="39"/>
                    <a:pt x="42" y="39"/>
                  </a:cubicBezTo>
                  <a:lnTo>
                    <a:pt x="43" y="40"/>
                  </a:lnTo>
                  <a:cubicBezTo>
                    <a:pt x="43" y="40"/>
                    <a:pt x="43" y="39"/>
                    <a:pt x="43" y="39"/>
                  </a:cubicBezTo>
                  <a:cubicBezTo>
                    <a:pt x="41" y="37"/>
                    <a:pt x="38" y="35"/>
                    <a:pt x="36" y="33"/>
                  </a:cubicBezTo>
                  <a:cubicBezTo>
                    <a:pt x="35" y="32"/>
                    <a:pt x="33" y="30"/>
                    <a:pt x="32" y="29"/>
                  </a:cubicBezTo>
                  <a:cubicBezTo>
                    <a:pt x="31" y="28"/>
                    <a:pt x="29" y="25"/>
                    <a:pt x="29" y="25"/>
                  </a:cubicBezTo>
                  <a:cubicBezTo>
                    <a:pt x="29" y="24"/>
                    <a:pt x="15" y="17"/>
                    <a:pt x="13" y="14"/>
                  </a:cubicBezTo>
                  <a:cubicBezTo>
                    <a:pt x="11" y="13"/>
                    <a:pt x="10" y="13"/>
                    <a:pt x="9" y="10"/>
                  </a:cubicBezTo>
                  <a:cubicBezTo>
                    <a:pt x="9" y="8"/>
                    <a:pt x="3" y="0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8" name="Freeform 1617"/>
            <p:cNvSpPr>
              <a:spLocks/>
            </p:cNvSpPr>
            <p:nvPr/>
          </p:nvSpPr>
          <p:spPr bwMode="auto">
            <a:xfrm>
              <a:off x="4587" y="2980"/>
              <a:ext cx="65" cy="38"/>
            </a:xfrm>
            <a:custGeom>
              <a:avLst/>
              <a:gdLst>
                <a:gd name="T0" fmla="*/ 0 w 38"/>
                <a:gd name="T1" fmla="*/ 0 h 22"/>
                <a:gd name="T2" fmla="*/ 24 w 38"/>
                <a:gd name="T3" fmla="*/ 9 h 22"/>
                <a:gd name="T4" fmla="*/ 38 w 38"/>
                <a:gd name="T5" fmla="*/ 12 h 22"/>
                <a:gd name="T6" fmla="*/ 50 w 38"/>
                <a:gd name="T7" fmla="*/ 16 h 22"/>
                <a:gd name="T8" fmla="*/ 91 w 38"/>
                <a:gd name="T9" fmla="*/ 41 h 22"/>
                <a:gd name="T10" fmla="*/ 103 w 38"/>
                <a:gd name="T11" fmla="*/ 54 h 22"/>
                <a:gd name="T12" fmla="*/ 106 w 38"/>
                <a:gd name="T13" fmla="*/ 62 h 22"/>
                <a:gd name="T14" fmla="*/ 111 w 38"/>
                <a:gd name="T15" fmla="*/ 66 h 22"/>
                <a:gd name="T16" fmla="*/ 96 w 38"/>
                <a:gd name="T17" fmla="*/ 54 h 22"/>
                <a:gd name="T18" fmla="*/ 50 w 38"/>
                <a:gd name="T19" fmla="*/ 28 h 22"/>
                <a:gd name="T20" fmla="*/ 41 w 38"/>
                <a:gd name="T21" fmla="*/ 17 h 22"/>
                <a:gd name="T22" fmla="*/ 21 w 38"/>
                <a:gd name="T23" fmla="*/ 12 h 22"/>
                <a:gd name="T24" fmla="*/ 0 w 38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22"/>
                <a:gd name="T41" fmla="*/ 38 w 3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22">
                  <a:moveTo>
                    <a:pt x="0" y="0"/>
                  </a:moveTo>
                  <a:cubicBezTo>
                    <a:pt x="1" y="0"/>
                    <a:pt x="8" y="3"/>
                    <a:pt x="8" y="3"/>
                  </a:cubicBezTo>
                  <a:cubicBezTo>
                    <a:pt x="10" y="3"/>
                    <a:pt x="11" y="4"/>
                    <a:pt x="13" y="4"/>
                  </a:cubicBezTo>
                  <a:cubicBezTo>
                    <a:pt x="13" y="4"/>
                    <a:pt x="17" y="5"/>
                    <a:pt x="17" y="5"/>
                  </a:cubicBezTo>
                  <a:cubicBezTo>
                    <a:pt x="21" y="5"/>
                    <a:pt x="27" y="14"/>
                    <a:pt x="31" y="14"/>
                  </a:cubicBezTo>
                  <a:cubicBezTo>
                    <a:pt x="32" y="14"/>
                    <a:pt x="35" y="18"/>
                    <a:pt x="35" y="18"/>
                  </a:cubicBezTo>
                  <a:cubicBezTo>
                    <a:pt x="35" y="19"/>
                    <a:pt x="36" y="20"/>
                    <a:pt x="36" y="21"/>
                  </a:cubicBezTo>
                  <a:cubicBezTo>
                    <a:pt x="36" y="22"/>
                    <a:pt x="38" y="22"/>
                    <a:pt x="38" y="22"/>
                  </a:cubicBezTo>
                  <a:cubicBezTo>
                    <a:pt x="38" y="22"/>
                    <a:pt x="34" y="18"/>
                    <a:pt x="33" y="18"/>
                  </a:cubicBezTo>
                  <a:cubicBezTo>
                    <a:pt x="31" y="18"/>
                    <a:pt x="18" y="10"/>
                    <a:pt x="17" y="9"/>
                  </a:cubicBezTo>
                  <a:cubicBezTo>
                    <a:pt x="17" y="9"/>
                    <a:pt x="15" y="6"/>
                    <a:pt x="14" y="6"/>
                  </a:cubicBezTo>
                  <a:cubicBezTo>
                    <a:pt x="13" y="5"/>
                    <a:pt x="8" y="4"/>
                    <a:pt x="7" y="4"/>
                  </a:cubicBezTo>
                  <a:cubicBezTo>
                    <a:pt x="6" y="4"/>
                    <a:pt x="1" y="1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8835" name="Object 1619"/>
          <p:cNvGraphicFramePr>
            <a:graphicFrameLocks noChangeAspect="1"/>
          </p:cNvGraphicFramePr>
          <p:nvPr/>
        </p:nvGraphicFramePr>
        <p:xfrm>
          <a:off x="1179513" y="2754313"/>
          <a:ext cx="2922587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5" imgW="3650599" imgH="4589716" progId="CorelDRAW.Graphic.12">
                  <p:embed/>
                </p:oleObj>
              </mc:Choice>
              <mc:Fallback>
                <p:oleObj name="CorelDRAW" r:id="rId35" imgW="3650599" imgH="4589716" progId="CorelDRAW.Graphic.12">
                  <p:embed/>
                  <p:pic>
                    <p:nvPicPr>
                      <p:cNvPr id="0" name="Object 16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2754313"/>
                        <a:ext cx="2922587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36" name="Rectangle 1620"/>
          <p:cNvSpPr>
            <a:spLocks noChangeArrowheads="1"/>
          </p:cNvSpPr>
          <p:nvPr/>
        </p:nvSpPr>
        <p:spPr bwMode="auto">
          <a:xfrm>
            <a:off x="533400" y="223838"/>
            <a:ext cx="172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3200" i="1" u="sng">
                <a:solidFill>
                  <a:srgbClr val="FFFF00"/>
                </a:solidFill>
              </a:rPr>
              <a:t>Vẽ màu:</a:t>
            </a:r>
          </a:p>
        </p:txBody>
      </p:sp>
      <p:sp>
        <p:nvSpPr>
          <p:cNvPr id="138838" name="Text Box 1622"/>
          <p:cNvSpPr txBox="1">
            <a:spLocks noChangeArrowheads="1"/>
          </p:cNvSpPr>
          <p:nvPr/>
        </p:nvSpPr>
        <p:spPr bwMode="auto">
          <a:xfrm>
            <a:off x="457200" y="762000"/>
            <a:ext cx="7620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-</a:t>
            </a:r>
            <a:r>
              <a:rPr lang="en-US" sz="2400" dirty="0" err="1">
                <a:solidFill>
                  <a:schemeClr val="bg1"/>
                </a:solidFill>
              </a:rPr>
              <a:t>Vẽ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mảng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vi-VN" sz="2400" dirty="0">
                <a:solidFill>
                  <a:schemeClr val="bg1"/>
                </a:solidFill>
              </a:rPr>
              <a:t>đ</a:t>
            </a:r>
            <a:r>
              <a:rPr lang="en-US" sz="2400" dirty="0" err="1">
                <a:solidFill>
                  <a:schemeClr val="bg1"/>
                </a:solidFill>
              </a:rPr>
              <a:t>ậm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nhạt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màu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lọ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hoa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Vẽ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màu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từ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nhạt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vi-VN" sz="2400" dirty="0">
                <a:solidFill>
                  <a:schemeClr val="bg1"/>
                </a:solidFill>
              </a:rPr>
              <a:t>đ</a:t>
            </a:r>
            <a:r>
              <a:rPr lang="en-US" sz="2400" dirty="0" err="1">
                <a:solidFill>
                  <a:schemeClr val="bg1"/>
                </a:solidFill>
              </a:rPr>
              <a:t>ến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vi-VN" sz="2400" dirty="0">
                <a:solidFill>
                  <a:schemeClr val="bg1"/>
                </a:solidFill>
              </a:rPr>
              <a:t>đ</a:t>
            </a:r>
            <a:r>
              <a:rPr lang="en-US" sz="2400" dirty="0" err="1">
                <a:solidFill>
                  <a:schemeClr val="bg1"/>
                </a:solidFill>
              </a:rPr>
              <a:t>ậm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dần</a:t>
            </a:r>
            <a:r>
              <a:rPr lang="en-US" sz="2400" dirty="0">
                <a:solidFill>
                  <a:schemeClr val="bg1"/>
                </a:solidFill>
              </a:rPr>
              <a:t> . </a:t>
            </a:r>
            <a:r>
              <a:rPr lang="en-US" sz="2400" dirty="0" err="1">
                <a:solidFill>
                  <a:schemeClr val="bg1"/>
                </a:solidFill>
              </a:rPr>
              <a:t>Vẽ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màu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nền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không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phía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Vẽ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bóng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vật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8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8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3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3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3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3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3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3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8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8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decel="100000"/>
                                        <p:tgtEl>
                                          <p:spTgt spid="13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decel="100000"/>
                                        <p:tgtEl>
                                          <p:spTgt spid="13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8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8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decel="100000"/>
                                        <p:tgtEl>
                                          <p:spTgt spid="13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decel="100000"/>
                                        <p:tgtEl>
                                          <p:spTgt spid="13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35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35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35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38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3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3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38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3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3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38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38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3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38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3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3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38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3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3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3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3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3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38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3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3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3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3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3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38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3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3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3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3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3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3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3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3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38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3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3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38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3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3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38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3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3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38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3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3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38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3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3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26" grpId="0" animBg="1"/>
      <p:bldP spid="138632" grpId="0" animBg="1"/>
      <p:bldP spid="138632" grpId="1" animBg="1"/>
      <p:bldP spid="138633" grpId="0" animBg="1"/>
      <p:bldP spid="138633" grpId="1" animBg="1"/>
      <p:bldP spid="138836" grpId="0"/>
      <p:bldP spid="138838" grpId="0"/>
      <p:bldP spid="13883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F3E68C3-BD46-4C7A-89EE-A3E166C57C93}"/>
              </a:ext>
            </a:extLst>
          </p:cNvPr>
          <p:cNvSpPr txBox="1"/>
          <p:nvPr/>
        </p:nvSpPr>
        <p:spPr>
          <a:xfrm>
            <a:off x="228600" y="228600"/>
            <a:ext cx="8686800" cy="638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276350" algn="l"/>
              </a:tabLs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276350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Quan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276350" algn="l"/>
              </a:tabLs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276350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Quan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276350" algn="l"/>
              </a:tabLs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276350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276350" algn="l"/>
              </a:tabLs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Quan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+Quan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31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5B756E-ADC6-4218-98E8-93E4835A212F}"/>
              </a:ext>
            </a:extLst>
          </p:cNvPr>
          <p:cNvSpPr txBox="1"/>
          <p:nvPr/>
        </p:nvSpPr>
        <p:spPr>
          <a:xfrm>
            <a:off x="914400" y="3098899"/>
            <a:ext cx="7772400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nl-NL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Thực hành: </a:t>
            </a:r>
            <a:r>
              <a:rPr lang="nl-NL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DE3A322B-9F15-4376-A4CC-B79836775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CHỦ ĐỀ 1: 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VẼ ĐỒ VẬT</a:t>
            </a:r>
            <a:endParaRPr lang="vi-VN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TIẾT 2 – VẼ TĨNH VẬT (L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Ọ, HOA VÀ QUẢ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endParaRPr lang="vi-VN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(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2</a:t>
            </a: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– Vẽ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64A070-3C5A-4F76-8044-4F6E35119793}"/>
              </a:ext>
            </a:extLst>
          </p:cNvPr>
          <p:cNvSpPr txBox="1"/>
          <p:nvPr/>
        </p:nvSpPr>
        <p:spPr>
          <a:xfrm>
            <a:off x="916858" y="1809015"/>
            <a:ext cx="457200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Quan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DE4C77-9F96-4F06-8861-E3BBC397DAB9}"/>
              </a:ext>
            </a:extLst>
          </p:cNvPr>
          <p:cNvSpPr txBox="1"/>
          <p:nvPr/>
        </p:nvSpPr>
        <p:spPr>
          <a:xfrm>
            <a:off x="914400" y="2438400"/>
            <a:ext cx="457200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4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hungvo">
            <a:extLst>
              <a:ext uri="{FF2B5EF4-FFF2-40B4-BE49-F238E27FC236}">
                <a16:creationId xmlns:a16="http://schemas.microsoft.com/office/drawing/2014/main" id="{5374BD79-ED02-4141-AA1D-BAA8D045D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5" descr="LHQ2.jpg">
            <a:extLst>
              <a:ext uri="{FF2B5EF4-FFF2-40B4-BE49-F238E27FC236}">
                <a16:creationId xmlns:a16="http://schemas.microsoft.com/office/drawing/2014/main" id="{1BBBC025-AA34-4E58-920D-E423C25B07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1295400"/>
            <a:ext cx="22320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6" descr="tải xuống (1).jpg">
            <a:extLst>
              <a:ext uri="{FF2B5EF4-FFF2-40B4-BE49-F238E27FC236}">
                <a16:creationId xmlns:a16="http://schemas.microsoft.com/office/drawing/2014/main" id="{2C554939-93E3-43A1-A16D-A16AC7DD2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976313"/>
            <a:ext cx="25241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7" descr="tải xuống (2).jpg">
            <a:extLst>
              <a:ext uri="{FF2B5EF4-FFF2-40B4-BE49-F238E27FC236}">
                <a16:creationId xmlns:a16="http://schemas.microsoft.com/office/drawing/2014/main" id="{113C8691-3F99-449A-9EEC-992BB53CA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2436813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6" descr="TINH VAT HOA">
            <a:extLst>
              <a:ext uri="{FF2B5EF4-FFF2-40B4-BE49-F238E27FC236}">
                <a16:creationId xmlns:a16="http://schemas.microsoft.com/office/drawing/2014/main" id="{A85A11CA-1537-4A55-9E2B-1D8649984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114800"/>
            <a:ext cx="21320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1">
            <a:extLst>
              <a:ext uri="{FF2B5EF4-FFF2-40B4-BE49-F238E27FC236}">
                <a16:creationId xmlns:a16="http://schemas.microsoft.com/office/drawing/2014/main" id="{1DF80E27-F58F-454B-B93B-570CAF157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762000"/>
            <a:ext cx="32004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hungvo">
            <a:extLst>
              <a:ext uri="{FF2B5EF4-FFF2-40B4-BE49-F238E27FC236}">
                <a16:creationId xmlns:a16="http://schemas.microsoft.com/office/drawing/2014/main" id="{44CF1A0D-2053-4ED2-A0B1-20F11935E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LOVAQUA2">
            <a:extLst>
              <a:ext uri="{FF2B5EF4-FFF2-40B4-BE49-F238E27FC236}">
                <a16:creationId xmlns:a16="http://schemas.microsoft.com/office/drawing/2014/main" id="{15BD6272-4495-404E-B750-B8764AE5A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19129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images">
            <a:extLst>
              <a:ext uri="{FF2B5EF4-FFF2-40B4-BE49-F238E27FC236}">
                <a16:creationId xmlns:a16="http://schemas.microsoft.com/office/drawing/2014/main" id="{0D31377E-FBE2-4093-820A-673544361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38200"/>
            <a:ext cx="18303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IMG_1452">
            <a:extLst>
              <a:ext uri="{FF2B5EF4-FFF2-40B4-BE49-F238E27FC236}">
                <a16:creationId xmlns:a16="http://schemas.microsoft.com/office/drawing/2014/main" id="{42103C41-D0D0-425B-AF2A-4B67D318F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38200"/>
            <a:ext cx="19097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tinhvat2copy">
            <a:extLst>
              <a:ext uri="{FF2B5EF4-FFF2-40B4-BE49-F238E27FC236}">
                <a16:creationId xmlns:a16="http://schemas.microsoft.com/office/drawing/2014/main" id="{8AD8797E-AD46-4E9F-85C1-943785FE2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193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tinhvat5copy">
            <a:extLst>
              <a:ext uri="{FF2B5EF4-FFF2-40B4-BE49-F238E27FC236}">
                <a16:creationId xmlns:a16="http://schemas.microsoft.com/office/drawing/2014/main" id="{EC6499EF-EC62-471D-BF15-3B40EAAE2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19510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tinhvat1copy">
            <a:extLst>
              <a:ext uri="{FF2B5EF4-FFF2-40B4-BE49-F238E27FC236}">
                <a16:creationId xmlns:a16="http://schemas.microsoft.com/office/drawing/2014/main" id="{05BC8F0E-69DE-4308-A893-D8BDF2667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1866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77B5ADD5-B130-46B2-85A2-9F4F210B1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533400"/>
            <a:ext cx="7964831" cy="3657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ĐỒ VẬT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Tx/>
              <a:buChar char="-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-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-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cotton,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grpSp>
        <p:nvGrpSpPr>
          <p:cNvPr id="30723" name="Group 14">
            <a:extLst>
              <a:ext uri="{FF2B5EF4-FFF2-40B4-BE49-F238E27FC236}">
                <a16:creationId xmlns:a16="http://schemas.microsoft.com/office/drawing/2014/main" id="{0C8AB3C3-5D5E-46C1-93E7-CF54A69296FF}"/>
              </a:ext>
            </a:extLst>
          </p:cNvPr>
          <p:cNvGrpSpPr>
            <a:grpSpLocks/>
          </p:cNvGrpSpPr>
          <p:nvPr/>
        </p:nvGrpSpPr>
        <p:grpSpPr bwMode="auto">
          <a:xfrm>
            <a:off x="41275" y="-6350"/>
            <a:ext cx="9067800" cy="6629400"/>
            <a:chOff x="0" y="192"/>
            <a:chExt cx="5760" cy="3936"/>
          </a:xfrm>
        </p:grpSpPr>
        <p:grpSp>
          <p:nvGrpSpPr>
            <p:cNvPr id="30724" name="Group 15">
              <a:extLst>
                <a:ext uri="{FF2B5EF4-FFF2-40B4-BE49-F238E27FC236}">
                  <a16:creationId xmlns:a16="http://schemas.microsoft.com/office/drawing/2014/main" id="{294339C3-3E56-4DDE-994B-00D1679F3C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30727" name="Picture 16" descr="n3">
                <a:extLst>
                  <a:ext uri="{FF2B5EF4-FFF2-40B4-BE49-F238E27FC236}">
                    <a16:creationId xmlns:a16="http://schemas.microsoft.com/office/drawing/2014/main" id="{2DD0B682-8A75-4136-AB01-B3C09F3AA6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28" name="Picture 17" descr="n3">
                <a:extLst>
                  <a:ext uri="{FF2B5EF4-FFF2-40B4-BE49-F238E27FC236}">
                    <a16:creationId xmlns:a16="http://schemas.microsoft.com/office/drawing/2014/main" id="{5CF00A2C-FE37-42A6-8153-C45FEE40CE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25" name="Picture 18" descr="n3">
              <a:extLst>
                <a:ext uri="{FF2B5EF4-FFF2-40B4-BE49-F238E27FC236}">
                  <a16:creationId xmlns:a16="http://schemas.microsoft.com/office/drawing/2014/main" id="{DE494B88-01E6-412C-B94F-C76CE30EC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6" name="Picture 19" descr="n3">
              <a:extLst>
                <a:ext uri="{FF2B5EF4-FFF2-40B4-BE49-F238E27FC236}">
                  <a16:creationId xmlns:a16="http://schemas.microsoft.com/office/drawing/2014/main" id="{2CEA4B12-1C83-4BC5-8ECC-CA046527A1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3">
            <a:extLst>
              <a:ext uri="{FF2B5EF4-FFF2-40B4-BE49-F238E27FC236}">
                <a16:creationId xmlns:a16="http://schemas.microsoft.com/office/drawing/2014/main" id="{F7831249-C010-4C0D-8CDB-79ADC40A6968}"/>
              </a:ext>
            </a:extLst>
          </p:cNvPr>
          <p:cNvGrpSpPr>
            <a:grpSpLocks/>
          </p:cNvGrpSpPr>
          <p:nvPr/>
        </p:nvGrpSpPr>
        <p:grpSpPr bwMode="auto">
          <a:xfrm>
            <a:off x="7938" y="0"/>
            <a:ext cx="9144000" cy="6858000"/>
            <a:chOff x="0" y="192"/>
            <a:chExt cx="5760" cy="3936"/>
          </a:xfrm>
        </p:grpSpPr>
        <p:grpSp>
          <p:nvGrpSpPr>
            <p:cNvPr id="32772" name="Group 4">
              <a:extLst>
                <a:ext uri="{FF2B5EF4-FFF2-40B4-BE49-F238E27FC236}">
                  <a16:creationId xmlns:a16="http://schemas.microsoft.com/office/drawing/2014/main" id="{B167F247-D401-4ED8-A99C-807C6A0F2A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32775" name="Picture 5" descr="n3">
                <a:extLst>
                  <a:ext uri="{FF2B5EF4-FFF2-40B4-BE49-F238E27FC236}">
                    <a16:creationId xmlns:a16="http://schemas.microsoft.com/office/drawing/2014/main" id="{768EF08C-4990-47EF-AD75-6F0BD697DE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6" name="Picture 6" descr="n3">
                <a:extLst>
                  <a:ext uri="{FF2B5EF4-FFF2-40B4-BE49-F238E27FC236}">
                    <a16:creationId xmlns:a16="http://schemas.microsoft.com/office/drawing/2014/main" id="{7DC2692F-3E1B-46DB-A5C4-311AA4EACD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2773" name="Picture 7" descr="n3">
              <a:extLst>
                <a:ext uri="{FF2B5EF4-FFF2-40B4-BE49-F238E27FC236}">
                  <a16:creationId xmlns:a16="http://schemas.microsoft.com/office/drawing/2014/main" id="{928899F9-B84A-4226-B92F-64C2ADB2C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8" descr="n3">
              <a:extLst>
                <a:ext uri="{FF2B5EF4-FFF2-40B4-BE49-F238E27FC236}">
                  <a16:creationId xmlns:a16="http://schemas.microsoft.com/office/drawing/2014/main" id="{6084FAB4-7F46-4143-B6AD-007CA8EB3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A0D8B2-0AAB-45E8-B2B7-1699F98BA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111250"/>
            <a:ext cx="8382000" cy="1784350"/>
          </a:xfrm>
        </p:spPr>
        <p:txBody>
          <a:bodyPr>
            <a:spAutoFit/>
          </a:bodyPr>
          <a:lstStyle/>
          <a:p>
            <a:pPr marL="0" indent="0"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BIỆT!</a:t>
            </a:r>
          </a:p>
          <a:p>
            <a:pPr marL="0" indent="0"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LÀM BÀI TỐT!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hlinkClick r:id="rId3" action="ppaction://hlinksldjump"/>
            <a:extLst>
              <a:ext uri="{FF2B5EF4-FFF2-40B4-BE49-F238E27FC236}">
                <a16:creationId xmlns:a16="http://schemas.microsoft.com/office/drawing/2014/main" id="{B1178F1F-A022-44ED-A10B-27ED96A2DAE9}"/>
              </a:ext>
            </a:extLst>
          </p:cNvPr>
          <p:cNvSpPr/>
          <p:nvPr/>
        </p:nvSpPr>
        <p:spPr>
          <a:xfrm flipH="1">
            <a:off x="1066799" y="1990920"/>
            <a:ext cx="7385179" cy="311448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KIẾN THỨC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 “HUGO”</a:t>
            </a:r>
          </a:p>
        </p:txBody>
      </p:sp>
    </p:spTree>
    <p:extLst>
      <p:ext uri="{BB962C8B-B14F-4D97-AF65-F5344CB8AC3E}">
        <p14:creationId xmlns:p14="http://schemas.microsoft.com/office/powerpoint/2010/main" val="36492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53E3F14D-C45E-435A-AABD-4EAD85D11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CHỦ ĐỀ 1: 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VẼ ĐỒ VẬT</a:t>
            </a:r>
            <a:endParaRPr lang="vi-VN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TIẾT 2 – VẼ TĨNH VẬT (L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Ọ, HOA VÀ QUẢ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endParaRPr lang="vi-VN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(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2</a:t>
            </a: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– Vẽ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929ACD-C7E7-48BC-B9A4-648506590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787651"/>
            <a:ext cx="3352800" cy="4814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304800" y="304800"/>
            <a:ext cx="5105400" cy="579438"/>
          </a:xfrm>
          <a:prstGeom prst="rect">
            <a:avLst/>
          </a:prstGeom>
          <a:solidFill>
            <a:srgbClr val="CC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FFFF00"/>
                </a:solidFill>
              </a:rPr>
              <a:t>I- QUAN SÁT, NHẬN XÉT</a:t>
            </a:r>
            <a:r>
              <a:rPr lang="en-US" sz="320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8" name="Picture 2" descr="Tĩnh vật Hoa Hồng Vàng - Tranh Hoa, Tranh Tĩnh Vật, Đức Thức">
            <a:extLst>
              <a:ext uri="{FF2B5EF4-FFF2-40B4-BE49-F238E27FC236}">
                <a16:creationId xmlns:a16="http://schemas.microsoft.com/office/drawing/2014/main" id="{2FFD9B06-FC2B-48A0-B09A-9DFE272B2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51200"/>
            <a:ext cx="20732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ranh Tĩnh Vật - Tranh Tĩnh Vật, Nguyễn Hoa">
            <a:extLst>
              <a:ext uri="{FF2B5EF4-FFF2-40B4-BE49-F238E27FC236}">
                <a16:creationId xmlns:a16="http://schemas.microsoft.com/office/drawing/2014/main" id="{06F36C5E-BEE4-4086-9C42-3D5F3A121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3251200"/>
            <a:ext cx="235267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Mỹ thuật lớp 7: Vẽ tranh tĩnh vật lọ hoa và quả vẽ màu - Bài tập Mỹ thuật  lớp 7 - VnDoc.com">
            <a:extLst>
              <a:ext uri="{FF2B5EF4-FFF2-40B4-BE49-F238E27FC236}">
                <a16:creationId xmlns:a16="http://schemas.microsoft.com/office/drawing/2014/main" id="{EA6420FE-BA93-476E-97ED-73569DCB8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3251200"/>
            <a:ext cx="2274887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751FB0-24B1-483F-8AE5-344E67EC35D2}"/>
              </a:ext>
            </a:extLst>
          </p:cNvPr>
          <p:cNvSpPr txBox="1"/>
          <p:nvPr/>
        </p:nvSpPr>
        <p:spPr>
          <a:xfrm flipH="1">
            <a:off x="152400" y="1026835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- </a:t>
            </a:r>
            <a:r>
              <a:rPr lang="en-US" sz="3200" dirty="0" err="1">
                <a:solidFill>
                  <a:srgbClr val="FFFF00"/>
                </a:solidFill>
              </a:rPr>
              <a:t>Nêu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màu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sắc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của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lọ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r>
              <a:rPr lang="en-US" sz="3200" dirty="0" err="1">
                <a:solidFill>
                  <a:srgbClr val="FFFF00"/>
                </a:solidFill>
              </a:rPr>
              <a:t>hoa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và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quả</a:t>
            </a:r>
            <a:r>
              <a:rPr lang="en-US" sz="3200" dirty="0">
                <a:solidFill>
                  <a:srgbClr val="FFFF00"/>
                </a:solidFill>
              </a:rPr>
              <a:t>?</a:t>
            </a:r>
          </a:p>
          <a:p>
            <a:pPr marL="285750" indent="-285750" algn="l">
              <a:buFontTx/>
              <a:buChar char="-"/>
            </a:pPr>
            <a:r>
              <a:rPr lang="en-US" sz="3200" dirty="0" err="1">
                <a:solidFill>
                  <a:srgbClr val="FFFF00"/>
                </a:solidFill>
              </a:rPr>
              <a:t>Hướng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ánh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sáng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chiếu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vào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vật</a:t>
            </a:r>
            <a:r>
              <a:rPr lang="en-US" sz="3200" dirty="0">
                <a:solidFill>
                  <a:srgbClr val="FFFF00"/>
                </a:solidFill>
              </a:rPr>
              <a:t>? </a:t>
            </a:r>
            <a:r>
              <a:rPr lang="en-US" sz="3200" dirty="0" err="1">
                <a:solidFill>
                  <a:srgbClr val="FFFF00"/>
                </a:solidFill>
              </a:rPr>
              <a:t>Vì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sao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nhận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biết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được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điều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đó</a:t>
            </a:r>
            <a:r>
              <a:rPr lang="en-US" sz="3200" dirty="0">
                <a:solidFill>
                  <a:srgbClr val="FFFF00"/>
                </a:solidFill>
              </a:rPr>
              <a:t>? </a:t>
            </a:r>
          </a:p>
          <a:p>
            <a:pPr marL="285750" indent="-285750" algn="l">
              <a:buFontTx/>
              <a:buChar char="-"/>
            </a:pPr>
            <a:r>
              <a:rPr lang="en-US" sz="3200" dirty="0" err="1">
                <a:solidFill>
                  <a:srgbClr val="FFFF00"/>
                </a:solidFill>
              </a:rPr>
              <a:t>Màu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sắc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của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nền</a:t>
            </a:r>
            <a:r>
              <a:rPr lang="en-US" sz="3200" dirty="0">
                <a:solidFill>
                  <a:srgbClr val="FFFF00"/>
                </a:solidFill>
              </a:rPr>
              <a:t>? </a:t>
            </a:r>
            <a:r>
              <a:rPr lang="en-US" sz="3200" dirty="0" err="1">
                <a:solidFill>
                  <a:srgbClr val="FFFF00"/>
                </a:solidFill>
              </a:rPr>
              <a:t>Sự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tương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quan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giữa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chúng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914400" y="981075"/>
            <a:ext cx="5105400" cy="579438"/>
          </a:xfrm>
          <a:prstGeom prst="rect">
            <a:avLst/>
          </a:prstGeom>
          <a:solidFill>
            <a:srgbClr val="CC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FFFF00"/>
                </a:solidFill>
              </a:rPr>
              <a:t>I- QUAN SÁT, NHẬN XÉT</a:t>
            </a:r>
            <a:r>
              <a:rPr lang="en-US" sz="32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2057400" y="58674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/>
            <a:r>
              <a:rPr lang="en-US" sz="3200" dirty="0" err="1">
                <a:solidFill>
                  <a:schemeClr val="bg1"/>
                </a:solidFill>
              </a:rPr>
              <a:t>tranh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tĩnh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vật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của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hoạ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sĩ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036830"/>
            <a:ext cx="2781300" cy="380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057400"/>
            <a:ext cx="2438400" cy="371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990600" y="481013"/>
            <a:ext cx="51054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800" b="1" i="1">
                <a:solidFill>
                  <a:srgbClr val="FFFF00"/>
                </a:solidFill>
              </a:rPr>
              <a:t>Bày mẫu - quan sát nhận xét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047750" y="2239963"/>
            <a:ext cx="1520825" cy="2501900"/>
            <a:chOff x="562" y="1940"/>
            <a:chExt cx="958" cy="1576"/>
          </a:xfrm>
        </p:grpSpPr>
        <p:graphicFrame>
          <p:nvGraphicFramePr>
            <p:cNvPr id="1029" name="Object 8"/>
            <p:cNvGraphicFramePr>
              <a:graphicFrameLocks noChangeAspect="1"/>
            </p:cNvGraphicFramePr>
            <p:nvPr/>
          </p:nvGraphicFramePr>
          <p:xfrm>
            <a:off x="562" y="1940"/>
            <a:ext cx="958" cy="1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10247566" imgH="14723697" progId="CorelDRAW.Graphic.12">
                    <p:embed/>
                  </p:oleObj>
                </mc:Choice>
                <mc:Fallback>
                  <p:oleObj name="CorelDRAW" r:id="rId3" imgW="10247566" imgH="14723697" progId="CorelDRAW.Graphic.1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" y="1940"/>
                          <a:ext cx="958" cy="13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0" name="Text Box 19"/>
            <p:cNvSpPr txBox="1">
              <a:spLocks noChangeArrowheads="1"/>
            </p:cNvSpPr>
            <p:nvPr/>
          </p:nvSpPr>
          <p:spPr bwMode="auto">
            <a:xfrm>
              <a:off x="912" y="3264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916238" y="2254250"/>
            <a:ext cx="1522412" cy="2492375"/>
            <a:chOff x="1741" y="1927"/>
            <a:chExt cx="959" cy="1570"/>
          </a:xfrm>
        </p:grpSpPr>
        <p:graphicFrame>
          <p:nvGraphicFramePr>
            <p:cNvPr id="1028" name="Object 13"/>
            <p:cNvGraphicFramePr>
              <a:graphicFrameLocks noChangeAspect="1"/>
            </p:cNvGraphicFramePr>
            <p:nvPr/>
          </p:nvGraphicFramePr>
          <p:xfrm>
            <a:off x="1741" y="1927"/>
            <a:ext cx="959" cy="1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5" imgW="7591377" imgH="10903363" progId="CorelDRAW.Graphic.12">
                    <p:embed/>
                  </p:oleObj>
                </mc:Choice>
                <mc:Fallback>
                  <p:oleObj name="CorelDRAW" r:id="rId5" imgW="7591377" imgH="10903363" progId="CorelDRAW.Graphic.1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1" y="1927"/>
                          <a:ext cx="959" cy="13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Rectangle 21"/>
            <p:cNvSpPr>
              <a:spLocks noChangeArrowheads="1"/>
            </p:cNvSpPr>
            <p:nvPr/>
          </p:nvSpPr>
          <p:spPr bwMode="auto">
            <a:xfrm>
              <a:off x="2097" y="3245"/>
              <a:ext cx="20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0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800600" y="2286000"/>
            <a:ext cx="1549400" cy="2479675"/>
            <a:chOff x="2928" y="1947"/>
            <a:chExt cx="976" cy="1562"/>
          </a:xfrm>
        </p:grpSpPr>
        <p:graphicFrame>
          <p:nvGraphicFramePr>
            <p:cNvPr id="1027" name="Object 10"/>
            <p:cNvGraphicFramePr>
              <a:graphicFrameLocks noChangeAspect="1"/>
            </p:cNvGraphicFramePr>
            <p:nvPr/>
          </p:nvGraphicFramePr>
          <p:xfrm>
            <a:off x="2928" y="1947"/>
            <a:ext cx="976" cy="1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7" imgW="6862715" imgH="7170468" progId="CorelDRAW.Graphic.12">
                    <p:embed/>
                  </p:oleObj>
                </mc:Choice>
                <mc:Fallback>
                  <p:oleObj name="CorelDRAW" r:id="rId7" imgW="6862715" imgH="7170468" progId="CorelDRAW.Graphic.1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1947"/>
                          <a:ext cx="976" cy="13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8" name="Rectangle 22"/>
            <p:cNvSpPr>
              <a:spLocks noChangeArrowheads="1"/>
            </p:cNvSpPr>
            <p:nvPr/>
          </p:nvSpPr>
          <p:spPr bwMode="auto">
            <a:xfrm>
              <a:off x="3285" y="3257"/>
              <a:ext cx="2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2000">
                  <a:solidFill>
                    <a:schemeClr val="bg1"/>
                  </a:solidFill>
                </a:rPr>
                <a:t>3 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6740525" y="2282825"/>
            <a:ext cx="1522413" cy="2482850"/>
            <a:chOff x="4150" y="1945"/>
            <a:chExt cx="959" cy="1564"/>
          </a:xfrm>
        </p:grpSpPr>
        <p:graphicFrame>
          <p:nvGraphicFramePr>
            <p:cNvPr id="1026" name="Object 16"/>
            <p:cNvGraphicFramePr>
              <a:graphicFrameLocks noChangeAspect="1"/>
            </p:cNvGraphicFramePr>
            <p:nvPr/>
          </p:nvGraphicFramePr>
          <p:xfrm>
            <a:off x="4150" y="1945"/>
            <a:ext cx="959" cy="1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9" imgW="6665119" imgH="9571196" progId="CorelDRAW.Graphic.12">
                    <p:embed/>
                  </p:oleObj>
                </mc:Choice>
                <mc:Fallback>
                  <p:oleObj name="CorelDRAW" r:id="rId9" imgW="6665119" imgH="9571196" progId="CorelDRAW.Graphic.1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0" y="1945"/>
                          <a:ext cx="959" cy="13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7" name="Rectangle 23"/>
            <p:cNvSpPr>
              <a:spLocks noChangeArrowheads="1"/>
            </p:cNvSpPr>
            <p:nvPr/>
          </p:nvSpPr>
          <p:spPr bwMode="auto">
            <a:xfrm>
              <a:off x="4484" y="3257"/>
              <a:ext cx="20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00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990600" y="13716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? Nhận xét các cách bày mẫu d</a:t>
            </a:r>
            <a:r>
              <a:rPr lang="vi-VN" sz="2800">
                <a:solidFill>
                  <a:schemeClr val="bg1"/>
                </a:solidFill>
              </a:rPr>
              <a:t>ư</a:t>
            </a:r>
            <a:r>
              <a:rPr lang="en-US" sz="2800">
                <a:solidFill>
                  <a:schemeClr val="bg1"/>
                </a:solidFill>
              </a:rPr>
              <a:t>ới </a:t>
            </a:r>
            <a:r>
              <a:rPr lang="vi-VN" sz="2800">
                <a:solidFill>
                  <a:schemeClr val="bg1"/>
                </a:solidFill>
              </a:rPr>
              <a:t>đ</a:t>
            </a:r>
            <a:r>
              <a:rPr lang="en-US" sz="2800">
                <a:solidFill>
                  <a:schemeClr val="bg1"/>
                </a:solidFill>
              </a:rPr>
              <a:t>ây.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60" grpId="0"/>
      <p:bldP spid="1436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70C7A6D-D3D8-4FCF-9782-FF1C3D6ABC6E}"/>
              </a:ext>
            </a:extLst>
          </p:cNvPr>
          <p:cNvSpPr txBox="1"/>
          <p:nvPr/>
        </p:nvSpPr>
        <p:spPr>
          <a:xfrm>
            <a:off x="457200" y="2133600"/>
            <a:ext cx="8382000" cy="321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Quan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F58538C2-6A80-4D9E-8E90-0706E46A0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CHỦ ĐỀ 1: 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VẼ ĐỒ VẬT</a:t>
            </a:r>
            <a:endParaRPr lang="vi-VN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TIẾT 2 – VẼ TĨNH VẬT (L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Ọ, HOA VÀ QUẢ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endParaRPr lang="vi-VN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(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2</a:t>
            </a: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– Vẽ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19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685800" y="667256"/>
            <a:ext cx="3886200" cy="5847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1" hangingPunct="1"/>
            <a:r>
              <a:rPr lang="en-US" sz="3200" b="1" dirty="0">
                <a:solidFill>
                  <a:srgbClr val="FFFF00"/>
                </a:solidFill>
              </a:rPr>
              <a:t>II- CÁCH VẼ MÀU</a:t>
            </a:r>
            <a:endParaRPr lang="en-US" sz="3200" i="1" dirty="0"/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762000" y="1628775"/>
            <a:ext cx="78120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Quan sát hình h</a:t>
            </a:r>
            <a:r>
              <a:rPr lang="vi-VN" sz="3200">
                <a:solidFill>
                  <a:schemeClr val="bg1"/>
                </a:solidFill>
              </a:rPr>
              <a:t>ư</a:t>
            </a:r>
            <a:r>
              <a:rPr lang="en-US" sz="3200">
                <a:solidFill>
                  <a:schemeClr val="bg1"/>
                </a:solidFill>
              </a:rPr>
              <a:t>ớng dẫn cách vẽ và nêu </a:t>
            </a:r>
          </a:p>
          <a:p>
            <a:pPr algn="l"/>
            <a:r>
              <a:rPr lang="en-US" sz="3200">
                <a:solidFill>
                  <a:schemeClr val="bg1"/>
                </a:solidFill>
              </a:rPr>
              <a:t>các b</a:t>
            </a:r>
            <a:r>
              <a:rPr lang="vi-VN" sz="3200">
                <a:solidFill>
                  <a:schemeClr val="bg1"/>
                </a:solidFill>
              </a:rPr>
              <a:t>ư</a:t>
            </a:r>
            <a:r>
              <a:rPr lang="en-US" sz="3200">
                <a:solidFill>
                  <a:schemeClr val="bg1"/>
                </a:solidFill>
              </a:rPr>
              <a:t>ớc tiến hành.  </a:t>
            </a:r>
          </a:p>
        </p:txBody>
      </p:sp>
      <p:grpSp>
        <p:nvGrpSpPr>
          <p:cNvPr id="2" name="Group 237"/>
          <p:cNvGrpSpPr>
            <a:grpSpLocks/>
          </p:cNvGrpSpPr>
          <p:nvPr/>
        </p:nvGrpSpPr>
        <p:grpSpPr bwMode="auto">
          <a:xfrm>
            <a:off x="4830763" y="3190875"/>
            <a:ext cx="1722437" cy="2590800"/>
            <a:chOff x="3043" y="1876"/>
            <a:chExt cx="1085" cy="1632"/>
          </a:xfrm>
        </p:grpSpPr>
        <p:sp>
          <p:nvSpPr>
            <p:cNvPr id="2061" name="Rectangle 231"/>
            <p:cNvSpPr>
              <a:spLocks noChangeArrowheads="1"/>
            </p:cNvSpPr>
            <p:nvPr/>
          </p:nvSpPr>
          <p:spPr bwMode="auto">
            <a:xfrm>
              <a:off x="3043" y="1876"/>
              <a:ext cx="1056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3" name="Object 227"/>
            <p:cNvGraphicFramePr>
              <a:graphicFrameLocks noChangeAspect="1"/>
            </p:cNvGraphicFramePr>
            <p:nvPr/>
          </p:nvGraphicFramePr>
          <p:xfrm>
            <a:off x="3050" y="2061"/>
            <a:ext cx="1078" cy="1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10295144" imgH="13678710" progId="CorelDRAW.Graphic.12">
                    <p:embed/>
                  </p:oleObj>
                </mc:Choice>
                <mc:Fallback>
                  <p:oleObj name="CorelDRAW" r:id="rId3" imgW="10295144" imgH="13678710" progId="CorelDRAW.Graphic.12">
                    <p:embed/>
                    <p:pic>
                      <p:nvPicPr>
                        <p:cNvPr id="0" name="Object 2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0" y="2061"/>
                          <a:ext cx="1078" cy="1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36"/>
          <p:cNvGrpSpPr>
            <a:grpSpLocks/>
          </p:cNvGrpSpPr>
          <p:nvPr/>
        </p:nvGrpSpPr>
        <p:grpSpPr bwMode="auto">
          <a:xfrm>
            <a:off x="2755900" y="3214688"/>
            <a:ext cx="1676400" cy="2590800"/>
            <a:chOff x="1736" y="1891"/>
            <a:chExt cx="1056" cy="1632"/>
          </a:xfrm>
        </p:grpSpPr>
        <p:sp>
          <p:nvSpPr>
            <p:cNvPr id="2060" name="Rectangle 200"/>
            <p:cNvSpPr>
              <a:spLocks noChangeArrowheads="1"/>
            </p:cNvSpPr>
            <p:nvPr/>
          </p:nvSpPr>
          <p:spPr bwMode="auto">
            <a:xfrm>
              <a:off x="1736" y="1891"/>
              <a:ext cx="1056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2" name="Object 223"/>
            <p:cNvGraphicFramePr>
              <a:graphicFrameLocks noChangeAspect="1"/>
            </p:cNvGraphicFramePr>
            <p:nvPr/>
          </p:nvGraphicFramePr>
          <p:xfrm>
            <a:off x="1886" y="2139"/>
            <a:ext cx="779" cy="1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5" imgW="7171754" imgH="10911078" progId="CorelDRAW.Graphic.12">
                    <p:embed/>
                  </p:oleObj>
                </mc:Choice>
                <mc:Fallback>
                  <p:oleObj name="CorelDRAW" r:id="rId5" imgW="7171754" imgH="10911078" progId="CorelDRAW.Graphic.12">
                    <p:embed/>
                    <p:pic>
                      <p:nvPicPr>
                        <p:cNvPr id="0" name="Object 2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6" y="2139"/>
                          <a:ext cx="779" cy="1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35"/>
          <p:cNvGrpSpPr>
            <a:grpSpLocks/>
          </p:cNvGrpSpPr>
          <p:nvPr/>
        </p:nvGrpSpPr>
        <p:grpSpPr bwMode="auto">
          <a:xfrm>
            <a:off x="714375" y="3205163"/>
            <a:ext cx="1676400" cy="2590800"/>
            <a:chOff x="450" y="1885"/>
            <a:chExt cx="1056" cy="1632"/>
          </a:xfrm>
        </p:grpSpPr>
        <p:sp>
          <p:nvSpPr>
            <p:cNvPr id="2059" name="Rectangle 229"/>
            <p:cNvSpPr>
              <a:spLocks noChangeArrowheads="1"/>
            </p:cNvSpPr>
            <p:nvPr/>
          </p:nvSpPr>
          <p:spPr bwMode="auto">
            <a:xfrm>
              <a:off x="450" y="1885"/>
              <a:ext cx="1056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1" name="Object 230"/>
            <p:cNvGraphicFramePr>
              <a:graphicFrameLocks noChangeAspect="1"/>
            </p:cNvGraphicFramePr>
            <p:nvPr/>
          </p:nvGraphicFramePr>
          <p:xfrm>
            <a:off x="586" y="2084"/>
            <a:ext cx="762" cy="1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7" imgW="6904292" imgH="11673602" progId="CorelDRAW.Graphic.12">
                    <p:embed/>
                  </p:oleObj>
                </mc:Choice>
                <mc:Fallback>
                  <p:oleObj name="CorelDRAW" r:id="rId7" imgW="6904292" imgH="11673602" progId="CorelDRAW.Graphic.12">
                    <p:embed/>
                    <p:pic>
                      <p:nvPicPr>
                        <p:cNvPr id="0" name="Object 2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" y="2084"/>
                          <a:ext cx="762" cy="1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0053" name="Object 245"/>
          <p:cNvGraphicFramePr>
            <a:graphicFrameLocks noGrp="1" noChangeAspect="1"/>
          </p:cNvGraphicFramePr>
          <p:nvPr>
            <p:ph sz="half" idx="1"/>
          </p:nvPr>
        </p:nvGraphicFramePr>
        <p:xfrm>
          <a:off x="6867525" y="3181350"/>
          <a:ext cx="1835150" cy="263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10247138" imgH="14723697" progId="CorelDRAW.Graphic.12">
                  <p:embed/>
                </p:oleObj>
              </mc:Choice>
              <mc:Fallback>
                <p:oleObj name="CorelDRAW" r:id="rId9" imgW="10247138" imgH="14723697" progId="CorelDRAW.Graphic.12">
                  <p:embed/>
                  <p:pic>
                    <p:nvPicPr>
                      <p:cNvPr id="0" name="Object 2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525" y="3181350"/>
                        <a:ext cx="1835150" cy="263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0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0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/>
      <p:bldP spid="119814" grpId="0"/>
      <p:bldP spid="1198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33400" y="319088"/>
            <a:ext cx="2189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3200" i="1" u="sng">
                <a:solidFill>
                  <a:srgbClr val="FFFF00"/>
                </a:solidFill>
              </a:rPr>
              <a:t>1- Vẽ hình: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81000" y="1295400"/>
            <a:ext cx="8458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vi-VN" sz="2400" dirty="0">
                <a:solidFill>
                  <a:schemeClr val="bg1"/>
                </a:solidFill>
              </a:rPr>
              <a:t>Ư</a:t>
            </a:r>
            <a:r>
              <a:rPr lang="en-US" sz="2400" dirty="0" err="1">
                <a:solidFill>
                  <a:schemeClr val="bg1"/>
                </a:solidFill>
              </a:rPr>
              <a:t>ớc</a:t>
            </a:r>
            <a:r>
              <a:rPr lang="en-US" sz="2400" dirty="0">
                <a:solidFill>
                  <a:schemeClr val="bg1"/>
                </a:solidFill>
              </a:rPr>
              <a:t> l</a:t>
            </a:r>
            <a:r>
              <a:rPr lang="vi-VN" sz="2400" dirty="0">
                <a:solidFill>
                  <a:schemeClr val="bg1"/>
                </a:solidFill>
              </a:rPr>
              <a:t>ư</a:t>
            </a:r>
            <a:r>
              <a:rPr lang="en-US" sz="2400" dirty="0" err="1">
                <a:solidFill>
                  <a:schemeClr val="bg1"/>
                </a:solidFill>
              </a:rPr>
              <a:t>ợng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</a:t>
            </a:r>
            <a:r>
              <a:rPr lang="vi-VN" sz="2400" dirty="0">
                <a:solidFill>
                  <a:schemeClr val="bg1"/>
                </a:solidFill>
              </a:rPr>
              <a:t>ư</a:t>
            </a:r>
            <a:r>
              <a:rPr lang="en-US" sz="2400" dirty="0" err="1">
                <a:solidFill>
                  <a:schemeClr val="bg1"/>
                </a:solidFill>
              </a:rPr>
              <a:t>ớc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tỷ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rgbClr val="FF66FF"/>
                </a:solidFill>
              </a:rPr>
              <a:t>vẽ</a:t>
            </a:r>
            <a:r>
              <a:rPr lang="en-US" sz="2400" dirty="0">
                <a:solidFill>
                  <a:srgbClr val="FF66FF"/>
                </a:solidFill>
              </a:rPr>
              <a:t> </a:t>
            </a:r>
            <a:r>
              <a:rPr lang="en-US" sz="2400" dirty="0" err="1">
                <a:solidFill>
                  <a:srgbClr val="FF66FF"/>
                </a:solidFill>
              </a:rPr>
              <a:t>khung</a:t>
            </a:r>
            <a:r>
              <a:rPr lang="en-US" sz="2400" dirty="0">
                <a:solidFill>
                  <a:srgbClr val="FF66FF"/>
                </a:solidFill>
              </a:rPr>
              <a:t> </a:t>
            </a:r>
            <a:r>
              <a:rPr lang="en-US" sz="2400" dirty="0" err="1">
                <a:solidFill>
                  <a:srgbClr val="FF66FF"/>
                </a:solidFill>
              </a:rPr>
              <a:t>hình</a:t>
            </a:r>
            <a:r>
              <a:rPr lang="en-US" sz="2400" dirty="0">
                <a:solidFill>
                  <a:srgbClr val="FF66FF"/>
                </a:solidFill>
              </a:rPr>
              <a:t> </a:t>
            </a:r>
            <a:r>
              <a:rPr lang="en-US" sz="2400" dirty="0" err="1">
                <a:solidFill>
                  <a:srgbClr val="FF66FF"/>
                </a:solidFill>
              </a:rPr>
              <a:t>chung</a:t>
            </a:r>
            <a:r>
              <a:rPr lang="en-US" sz="2400" dirty="0">
                <a:solidFill>
                  <a:srgbClr val="FF66FF"/>
                </a:solidFill>
              </a:rPr>
              <a:t>, </a:t>
            </a:r>
            <a:r>
              <a:rPr lang="en-US" sz="2400" dirty="0" err="1">
                <a:solidFill>
                  <a:srgbClr val="FF66FF"/>
                </a:solidFill>
              </a:rPr>
              <a:t>và</a:t>
            </a:r>
            <a:r>
              <a:rPr lang="en-US" sz="2400" dirty="0">
                <a:solidFill>
                  <a:srgbClr val="FF66FF"/>
                </a:solidFill>
              </a:rPr>
              <a:t> </a:t>
            </a:r>
            <a:r>
              <a:rPr lang="en-US" sz="2400" dirty="0" err="1">
                <a:solidFill>
                  <a:srgbClr val="FF66FF"/>
                </a:solidFill>
              </a:rPr>
              <a:t>khung</a:t>
            </a:r>
            <a:r>
              <a:rPr lang="en-US" sz="2400" dirty="0">
                <a:solidFill>
                  <a:srgbClr val="FF66FF"/>
                </a:solidFill>
              </a:rPr>
              <a:t> </a:t>
            </a:r>
            <a:r>
              <a:rPr lang="en-US" sz="2400" dirty="0" err="1">
                <a:solidFill>
                  <a:srgbClr val="FF66FF"/>
                </a:solidFill>
              </a:rPr>
              <a:t>hình</a:t>
            </a:r>
            <a:r>
              <a:rPr lang="en-US" sz="2400" dirty="0">
                <a:solidFill>
                  <a:srgbClr val="FF66FF"/>
                </a:solidFill>
              </a:rPr>
              <a:t> </a:t>
            </a:r>
            <a:r>
              <a:rPr lang="en-US" sz="2400" dirty="0" err="1">
                <a:solidFill>
                  <a:srgbClr val="FF66FF"/>
                </a:solidFill>
              </a:rPr>
              <a:t>riêng</a:t>
            </a:r>
            <a:r>
              <a:rPr lang="en-US" sz="2400" dirty="0">
                <a:solidFill>
                  <a:srgbClr val="FF66FF"/>
                </a:solidFill>
              </a:rPr>
              <a:t> </a:t>
            </a:r>
            <a:r>
              <a:rPr lang="en-US" sz="2400" dirty="0" err="1">
                <a:solidFill>
                  <a:srgbClr val="FF66FF"/>
                </a:solidFill>
              </a:rPr>
              <a:t>từng</a:t>
            </a:r>
            <a:r>
              <a:rPr lang="en-US" sz="2400" dirty="0">
                <a:solidFill>
                  <a:srgbClr val="FF66FF"/>
                </a:solidFill>
              </a:rPr>
              <a:t> </a:t>
            </a:r>
            <a:r>
              <a:rPr lang="en-US" sz="2400" dirty="0" err="1">
                <a:solidFill>
                  <a:srgbClr val="FF66FF"/>
                </a:solidFill>
              </a:rPr>
              <a:t>vật</a:t>
            </a:r>
            <a:r>
              <a:rPr lang="en-US" sz="2400" dirty="0">
                <a:solidFill>
                  <a:srgbClr val="FF66FF"/>
                </a:solidFill>
              </a:rPr>
              <a:t> </a:t>
            </a:r>
            <a:r>
              <a:rPr lang="en-US" sz="2400" dirty="0" err="1">
                <a:solidFill>
                  <a:srgbClr val="FF66FF"/>
                </a:solidFill>
              </a:rPr>
              <a:t>mẫu</a:t>
            </a:r>
            <a:r>
              <a:rPr lang="en-US" sz="2400" dirty="0">
                <a:solidFill>
                  <a:srgbClr val="FF66FF"/>
                </a:solidFill>
              </a:rPr>
              <a:t>.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66FF"/>
                </a:solidFill>
              </a:rPr>
              <a:t>- </a:t>
            </a:r>
            <a:r>
              <a:rPr lang="en-US" sz="2400" dirty="0" err="1">
                <a:solidFill>
                  <a:srgbClr val="FF66FF"/>
                </a:solidFill>
              </a:rPr>
              <a:t>Tìm</a:t>
            </a:r>
            <a:r>
              <a:rPr lang="en-US" sz="2400" dirty="0">
                <a:solidFill>
                  <a:srgbClr val="FF66FF"/>
                </a:solidFill>
              </a:rPr>
              <a:t> </a:t>
            </a:r>
            <a:r>
              <a:rPr lang="en-US" sz="2400" dirty="0" err="1">
                <a:solidFill>
                  <a:srgbClr val="FF66FF"/>
                </a:solidFill>
              </a:rPr>
              <a:t>kích</a:t>
            </a:r>
            <a:r>
              <a:rPr lang="en-US" sz="2400" dirty="0">
                <a:solidFill>
                  <a:srgbClr val="FF66FF"/>
                </a:solidFill>
              </a:rPr>
              <a:t> </a:t>
            </a:r>
            <a:r>
              <a:rPr lang="en-US" sz="2400" dirty="0" err="1">
                <a:solidFill>
                  <a:srgbClr val="FF66FF"/>
                </a:solidFill>
              </a:rPr>
              <a:t>th</a:t>
            </a:r>
            <a:r>
              <a:rPr lang="vi-VN" sz="2400" dirty="0">
                <a:solidFill>
                  <a:srgbClr val="FF66FF"/>
                </a:solidFill>
              </a:rPr>
              <a:t>ư</a:t>
            </a:r>
            <a:r>
              <a:rPr lang="en-US" sz="2400" dirty="0" err="1">
                <a:solidFill>
                  <a:srgbClr val="FF66FF"/>
                </a:solidFill>
              </a:rPr>
              <a:t>ớc</a:t>
            </a:r>
            <a:r>
              <a:rPr lang="en-US" sz="2400" dirty="0">
                <a:solidFill>
                  <a:srgbClr val="FF66FF"/>
                </a:solidFill>
              </a:rPr>
              <a:t>, </a:t>
            </a:r>
            <a:r>
              <a:rPr lang="en-US" sz="2400" dirty="0" err="1">
                <a:solidFill>
                  <a:srgbClr val="FF66FF"/>
                </a:solidFill>
              </a:rPr>
              <a:t>tỷ</a:t>
            </a:r>
            <a:r>
              <a:rPr lang="en-US" sz="2400" dirty="0">
                <a:solidFill>
                  <a:srgbClr val="FF66FF"/>
                </a:solidFill>
              </a:rPr>
              <a:t> </a:t>
            </a:r>
            <a:r>
              <a:rPr lang="en-US" sz="2400" dirty="0" err="1">
                <a:solidFill>
                  <a:srgbClr val="FF66FF"/>
                </a:solidFill>
              </a:rPr>
              <a:t>lệ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bộ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phận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lọ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hoa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vi-VN" sz="2400" dirty="0">
                <a:solidFill>
                  <a:srgbClr val="FF66FF"/>
                </a:solidFill>
              </a:rPr>
              <a:t>đ</a:t>
            </a:r>
            <a:r>
              <a:rPr lang="en-US" sz="2400" dirty="0">
                <a:solidFill>
                  <a:srgbClr val="FF66FF"/>
                </a:solidFill>
              </a:rPr>
              <a:t>ể </a:t>
            </a:r>
            <a:r>
              <a:rPr lang="en-US" sz="2400" dirty="0" err="1">
                <a:solidFill>
                  <a:srgbClr val="FF66FF"/>
                </a:solidFill>
              </a:rPr>
              <a:t>vẽ</a:t>
            </a:r>
            <a:r>
              <a:rPr lang="en-US" sz="2400" dirty="0">
                <a:solidFill>
                  <a:srgbClr val="FF66FF"/>
                </a:solidFill>
              </a:rPr>
              <a:t> </a:t>
            </a:r>
            <a:r>
              <a:rPr lang="en-US" sz="2400" dirty="0" err="1">
                <a:solidFill>
                  <a:srgbClr val="FF66FF"/>
                </a:solidFill>
              </a:rPr>
              <a:t>các</a:t>
            </a:r>
            <a:r>
              <a:rPr lang="en-US" sz="2400" dirty="0">
                <a:solidFill>
                  <a:srgbClr val="FF66FF"/>
                </a:solidFill>
              </a:rPr>
              <a:t> </a:t>
            </a:r>
            <a:r>
              <a:rPr lang="en-US" sz="2400" dirty="0" err="1">
                <a:solidFill>
                  <a:srgbClr val="FF66FF"/>
                </a:solidFill>
              </a:rPr>
              <a:t>nét</a:t>
            </a:r>
            <a:r>
              <a:rPr lang="en-US" sz="2400" dirty="0">
                <a:solidFill>
                  <a:srgbClr val="FF66FF"/>
                </a:solidFill>
              </a:rPr>
              <a:t> </a:t>
            </a:r>
            <a:r>
              <a:rPr lang="en-US" sz="2400" dirty="0" err="1">
                <a:solidFill>
                  <a:srgbClr val="FF66FF"/>
                </a:solidFill>
              </a:rPr>
              <a:t>thẳng</a:t>
            </a:r>
            <a:r>
              <a:rPr lang="en-US" sz="2400" dirty="0">
                <a:solidFill>
                  <a:srgbClr val="FF66FF"/>
                </a:solidFill>
              </a:rPr>
              <a:t>.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7869" name="Rectangle 221"/>
          <p:cNvSpPr>
            <a:spLocks noChangeArrowheads="1"/>
          </p:cNvSpPr>
          <p:nvPr/>
        </p:nvSpPr>
        <p:spPr bwMode="auto">
          <a:xfrm>
            <a:off x="5294313" y="2962275"/>
            <a:ext cx="2384425" cy="3505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72" name="AutoShape 224"/>
          <p:cNvSpPr>
            <a:spLocks noChangeAspect="1" noChangeArrowheads="1" noTextEdit="1"/>
          </p:cNvSpPr>
          <p:nvPr/>
        </p:nvSpPr>
        <p:spPr bwMode="auto">
          <a:xfrm>
            <a:off x="5668963" y="3348038"/>
            <a:ext cx="172085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74" name="Rectangle 226"/>
          <p:cNvSpPr>
            <a:spLocks noChangeArrowheads="1"/>
          </p:cNvSpPr>
          <p:nvPr/>
        </p:nvSpPr>
        <p:spPr bwMode="auto">
          <a:xfrm>
            <a:off x="5683250" y="3322638"/>
            <a:ext cx="14288" cy="27051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75" name="Rectangle 227"/>
          <p:cNvSpPr>
            <a:spLocks noChangeArrowheads="1"/>
          </p:cNvSpPr>
          <p:nvPr/>
        </p:nvSpPr>
        <p:spPr bwMode="auto">
          <a:xfrm>
            <a:off x="7216775" y="3362325"/>
            <a:ext cx="17463" cy="2716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76" name="Freeform 228"/>
          <p:cNvSpPr>
            <a:spLocks/>
          </p:cNvSpPr>
          <p:nvPr/>
        </p:nvSpPr>
        <p:spPr bwMode="auto">
          <a:xfrm>
            <a:off x="5654675" y="3402013"/>
            <a:ext cx="1612900" cy="33337"/>
          </a:xfrm>
          <a:custGeom>
            <a:avLst/>
            <a:gdLst>
              <a:gd name="T0" fmla="*/ 0 w 679"/>
              <a:gd name="T1" fmla="*/ 0 h 15"/>
              <a:gd name="T2" fmla="*/ 2147483647 w 679"/>
              <a:gd name="T3" fmla="*/ 44453784 h 15"/>
              <a:gd name="T4" fmla="*/ 2147483647 w 679"/>
              <a:gd name="T5" fmla="*/ 74090387 h 15"/>
              <a:gd name="T6" fmla="*/ 0 w 679"/>
              <a:gd name="T7" fmla="*/ 29636594 h 15"/>
              <a:gd name="T8" fmla="*/ 0 w 679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9"/>
              <a:gd name="T16" fmla="*/ 0 h 15"/>
              <a:gd name="T17" fmla="*/ 679 w 679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9" h="15">
                <a:moveTo>
                  <a:pt x="0" y="0"/>
                </a:moveTo>
                <a:lnTo>
                  <a:pt x="679" y="9"/>
                </a:lnTo>
                <a:lnTo>
                  <a:pt x="679" y="15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77" name="Freeform 229"/>
          <p:cNvSpPr>
            <a:spLocks/>
          </p:cNvSpPr>
          <p:nvPr/>
        </p:nvSpPr>
        <p:spPr bwMode="auto">
          <a:xfrm>
            <a:off x="5605463" y="5970588"/>
            <a:ext cx="1709737" cy="33337"/>
          </a:xfrm>
          <a:custGeom>
            <a:avLst/>
            <a:gdLst>
              <a:gd name="T0" fmla="*/ 0 w 720"/>
              <a:gd name="T1" fmla="*/ 0 h 15"/>
              <a:gd name="T2" fmla="*/ 2147483647 w 720"/>
              <a:gd name="T3" fmla="*/ 39515465 h 15"/>
              <a:gd name="T4" fmla="*/ 2147483647 w 720"/>
              <a:gd name="T5" fmla="*/ 74090387 h 15"/>
              <a:gd name="T6" fmla="*/ 0 w 720"/>
              <a:gd name="T7" fmla="*/ 29636594 h 15"/>
              <a:gd name="T8" fmla="*/ 0 w 720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15"/>
              <a:gd name="T17" fmla="*/ 720 w 720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15">
                <a:moveTo>
                  <a:pt x="0" y="0"/>
                </a:moveTo>
                <a:lnTo>
                  <a:pt x="720" y="8"/>
                </a:lnTo>
                <a:lnTo>
                  <a:pt x="720" y="15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78" name="Freeform 230"/>
          <p:cNvSpPr>
            <a:spLocks/>
          </p:cNvSpPr>
          <p:nvPr/>
        </p:nvSpPr>
        <p:spPr bwMode="auto">
          <a:xfrm>
            <a:off x="5662613" y="4581525"/>
            <a:ext cx="1577975" cy="25400"/>
          </a:xfrm>
          <a:custGeom>
            <a:avLst/>
            <a:gdLst>
              <a:gd name="T0" fmla="*/ 0 w 665"/>
              <a:gd name="T1" fmla="*/ 0 h 11"/>
              <a:gd name="T2" fmla="*/ 2147483647 w 665"/>
              <a:gd name="T3" fmla="*/ 21326765 h 11"/>
              <a:gd name="T4" fmla="*/ 2147483647 w 665"/>
              <a:gd name="T5" fmla="*/ 58650907 h 11"/>
              <a:gd name="T6" fmla="*/ 0 w 665"/>
              <a:gd name="T7" fmla="*/ 31992452 h 11"/>
              <a:gd name="T8" fmla="*/ 0 w 665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5"/>
              <a:gd name="T16" fmla="*/ 0 h 11"/>
              <a:gd name="T17" fmla="*/ 665 w 665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5" h="11">
                <a:moveTo>
                  <a:pt x="0" y="0"/>
                </a:moveTo>
                <a:lnTo>
                  <a:pt x="665" y="4"/>
                </a:lnTo>
                <a:lnTo>
                  <a:pt x="665" y="11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79" name="Freeform 231"/>
          <p:cNvSpPr>
            <a:spLocks/>
          </p:cNvSpPr>
          <p:nvPr/>
        </p:nvSpPr>
        <p:spPr bwMode="auto">
          <a:xfrm>
            <a:off x="6156325" y="4564063"/>
            <a:ext cx="19050" cy="1214437"/>
          </a:xfrm>
          <a:custGeom>
            <a:avLst/>
            <a:gdLst>
              <a:gd name="T0" fmla="*/ 45362809 w 8"/>
              <a:gd name="T1" fmla="*/ 0 h 538"/>
              <a:gd name="T2" fmla="*/ 34020912 w 8"/>
              <a:gd name="T3" fmla="*/ 2147483647 h 538"/>
              <a:gd name="T4" fmla="*/ 0 w 8"/>
              <a:gd name="T5" fmla="*/ 2147483647 h 538"/>
              <a:gd name="T6" fmla="*/ 11341893 w 8"/>
              <a:gd name="T7" fmla="*/ 0 h 538"/>
              <a:gd name="T8" fmla="*/ 45362809 w 8"/>
              <a:gd name="T9" fmla="*/ 0 h 5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538"/>
              <a:gd name="T17" fmla="*/ 8 w 8"/>
              <a:gd name="T18" fmla="*/ 538 h 5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538">
                <a:moveTo>
                  <a:pt x="8" y="0"/>
                </a:moveTo>
                <a:lnTo>
                  <a:pt x="6" y="538"/>
                </a:lnTo>
                <a:lnTo>
                  <a:pt x="0" y="538"/>
                </a:lnTo>
                <a:lnTo>
                  <a:pt x="2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80" name="Freeform 232"/>
          <p:cNvSpPr>
            <a:spLocks/>
          </p:cNvSpPr>
          <p:nvPr/>
        </p:nvSpPr>
        <p:spPr bwMode="auto">
          <a:xfrm>
            <a:off x="6835775" y="4594225"/>
            <a:ext cx="20638" cy="1214438"/>
          </a:xfrm>
          <a:custGeom>
            <a:avLst/>
            <a:gdLst>
              <a:gd name="T0" fmla="*/ 47325225 w 9"/>
              <a:gd name="T1" fmla="*/ 0 h 538"/>
              <a:gd name="T2" fmla="*/ 36809013 w 9"/>
              <a:gd name="T3" fmla="*/ 2147483647 h 538"/>
              <a:gd name="T4" fmla="*/ 0 w 9"/>
              <a:gd name="T5" fmla="*/ 2147483647 h 538"/>
              <a:gd name="T6" fmla="*/ 15774309 w 9"/>
              <a:gd name="T7" fmla="*/ 0 h 538"/>
              <a:gd name="T8" fmla="*/ 47325225 w 9"/>
              <a:gd name="T9" fmla="*/ 0 h 5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538"/>
              <a:gd name="T17" fmla="*/ 9 w 9"/>
              <a:gd name="T18" fmla="*/ 538 h 5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538">
                <a:moveTo>
                  <a:pt x="9" y="0"/>
                </a:moveTo>
                <a:lnTo>
                  <a:pt x="7" y="538"/>
                </a:lnTo>
                <a:lnTo>
                  <a:pt x="0" y="538"/>
                </a:lnTo>
                <a:lnTo>
                  <a:pt x="3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81" name="Freeform 233"/>
          <p:cNvSpPr>
            <a:spLocks/>
          </p:cNvSpPr>
          <p:nvPr/>
        </p:nvSpPr>
        <p:spPr bwMode="auto">
          <a:xfrm>
            <a:off x="6075363" y="5761038"/>
            <a:ext cx="862012" cy="23812"/>
          </a:xfrm>
          <a:custGeom>
            <a:avLst/>
            <a:gdLst>
              <a:gd name="T0" fmla="*/ 0 w 363"/>
              <a:gd name="T1" fmla="*/ 0 h 11"/>
              <a:gd name="T2" fmla="*/ 2047010065 w 363"/>
              <a:gd name="T3" fmla="*/ 23431008 h 11"/>
              <a:gd name="T4" fmla="*/ 2047010065 w 363"/>
              <a:gd name="T5" fmla="*/ 51546485 h 11"/>
              <a:gd name="T6" fmla="*/ 0 w 363"/>
              <a:gd name="T7" fmla="*/ 32802109 h 11"/>
              <a:gd name="T8" fmla="*/ 0 w 363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11"/>
              <a:gd name="T17" fmla="*/ 363 w 363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11">
                <a:moveTo>
                  <a:pt x="0" y="0"/>
                </a:moveTo>
                <a:lnTo>
                  <a:pt x="363" y="5"/>
                </a:lnTo>
                <a:lnTo>
                  <a:pt x="363" y="11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82" name="Freeform 234"/>
          <p:cNvSpPr>
            <a:spLocks/>
          </p:cNvSpPr>
          <p:nvPr/>
        </p:nvSpPr>
        <p:spPr bwMode="auto">
          <a:xfrm>
            <a:off x="5657850" y="5645150"/>
            <a:ext cx="660400" cy="25400"/>
          </a:xfrm>
          <a:custGeom>
            <a:avLst/>
            <a:gdLst>
              <a:gd name="T0" fmla="*/ 0 w 278"/>
              <a:gd name="T1" fmla="*/ 0 h 11"/>
              <a:gd name="T2" fmla="*/ 1568806236 w 278"/>
              <a:gd name="T3" fmla="*/ 26658454 h 11"/>
              <a:gd name="T4" fmla="*/ 1568806236 w 278"/>
              <a:gd name="T5" fmla="*/ 58650907 h 11"/>
              <a:gd name="T6" fmla="*/ 0 w 278"/>
              <a:gd name="T7" fmla="*/ 31992452 h 11"/>
              <a:gd name="T8" fmla="*/ 0 w 278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"/>
              <a:gd name="T16" fmla="*/ 0 h 11"/>
              <a:gd name="T17" fmla="*/ 278 w 278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" h="11">
                <a:moveTo>
                  <a:pt x="0" y="0"/>
                </a:moveTo>
                <a:lnTo>
                  <a:pt x="278" y="5"/>
                </a:lnTo>
                <a:lnTo>
                  <a:pt x="278" y="11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83" name="Freeform 235"/>
          <p:cNvSpPr>
            <a:spLocks/>
          </p:cNvSpPr>
          <p:nvPr/>
        </p:nvSpPr>
        <p:spPr bwMode="auto">
          <a:xfrm>
            <a:off x="6200775" y="5586413"/>
            <a:ext cx="22225" cy="476250"/>
          </a:xfrm>
          <a:custGeom>
            <a:avLst/>
            <a:gdLst>
              <a:gd name="T0" fmla="*/ 54883399 w 9"/>
              <a:gd name="T1" fmla="*/ 0 h 211"/>
              <a:gd name="T2" fmla="*/ 36589752 w 9"/>
              <a:gd name="T3" fmla="*/ 1074948135 h 211"/>
              <a:gd name="T4" fmla="*/ 0 w 9"/>
              <a:gd name="T5" fmla="*/ 1074948135 h 211"/>
              <a:gd name="T6" fmla="*/ 12196586 w 9"/>
              <a:gd name="T7" fmla="*/ 0 h 211"/>
              <a:gd name="T8" fmla="*/ 54883399 w 9"/>
              <a:gd name="T9" fmla="*/ 0 h 2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211"/>
              <a:gd name="T17" fmla="*/ 9 w 9"/>
              <a:gd name="T18" fmla="*/ 211 h 2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211">
                <a:moveTo>
                  <a:pt x="9" y="0"/>
                </a:moveTo>
                <a:lnTo>
                  <a:pt x="6" y="211"/>
                </a:lnTo>
                <a:lnTo>
                  <a:pt x="0" y="211"/>
                </a:lnTo>
                <a:lnTo>
                  <a:pt x="2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84" name="Freeform 236"/>
          <p:cNvSpPr>
            <a:spLocks/>
          </p:cNvSpPr>
          <p:nvPr/>
        </p:nvSpPr>
        <p:spPr bwMode="auto">
          <a:xfrm>
            <a:off x="6557963" y="5356225"/>
            <a:ext cx="20637" cy="644525"/>
          </a:xfrm>
          <a:custGeom>
            <a:avLst/>
            <a:gdLst>
              <a:gd name="T0" fmla="*/ 47320639 w 9"/>
              <a:gd name="T1" fmla="*/ 0 h 285"/>
              <a:gd name="T2" fmla="*/ 31547090 w 9"/>
              <a:gd name="T3" fmla="*/ 1457587575 h 285"/>
              <a:gd name="T4" fmla="*/ 0 w 9"/>
              <a:gd name="T5" fmla="*/ 1457587575 h 285"/>
              <a:gd name="T6" fmla="*/ 10515698 w 9"/>
              <a:gd name="T7" fmla="*/ 0 h 285"/>
              <a:gd name="T8" fmla="*/ 47320639 w 9"/>
              <a:gd name="T9" fmla="*/ 0 h 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285"/>
              <a:gd name="T17" fmla="*/ 9 w 9"/>
              <a:gd name="T18" fmla="*/ 285 h 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285">
                <a:moveTo>
                  <a:pt x="9" y="0"/>
                </a:moveTo>
                <a:lnTo>
                  <a:pt x="6" y="285"/>
                </a:lnTo>
                <a:lnTo>
                  <a:pt x="0" y="285"/>
                </a:lnTo>
                <a:lnTo>
                  <a:pt x="2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85" name="Freeform 237"/>
          <p:cNvSpPr>
            <a:spLocks/>
          </p:cNvSpPr>
          <p:nvPr/>
        </p:nvSpPr>
        <p:spPr bwMode="auto">
          <a:xfrm>
            <a:off x="6462713" y="5413375"/>
            <a:ext cx="835025" cy="22225"/>
          </a:xfrm>
          <a:custGeom>
            <a:avLst/>
            <a:gdLst>
              <a:gd name="T0" fmla="*/ 0 w 352"/>
              <a:gd name="T1" fmla="*/ 0 h 10"/>
              <a:gd name="T2" fmla="*/ 1980871357 w 352"/>
              <a:gd name="T3" fmla="*/ 19758026 h 10"/>
              <a:gd name="T4" fmla="*/ 1980871357 w 352"/>
              <a:gd name="T5" fmla="*/ 49395061 h 10"/>
              <a:gd name="T6" fmla="*/ 0 w 352"/>
              <a:gd name="T7" fmla="*/ 29637035 h 10"/>
              <a:gd name="T8" fmla="*/ 0 w 352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2"/>
              <a:gd name="T16" fmla="*/ 0 h 10"/>
              <a:gd name="T17" fmla="*/ 352 w 35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2" h="10">
                <a:moveTo>
                  <a:pt x="0" y="0"/>
                </a:moveTo>
                <a:lnTo>
                  <a:pt x="352" y="4"/>
                </a:lnTo>
                <a:lnTo>
                  <a:pt x="352" y="10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86" name="Freeform 238"/>
          <p:cNvSpPr>
            <a:spLocks noEditPoints="1"/>
          </p:cNvSpPr>
          <p:nvPr/>
        </p:nvSpPr>
        <p:spPr bwMode="auto">
          <a:xfrm>
            <a:off x="5791200" y="3405188"/>
            <a:ext cx="1428750" cy="1581150"/>
          </a:xfrm>
          <a:custGeom>
            <a:avLst/>
            <a:gdLst>
              <a:gd name="T0" fmla="*/ 1058955191 w 602"/>
              <a:gd name="T1" fmla="*/ 2147483647 h 700"/>
              <a:gd name="T2" fmla="*/ 749153901 w 602"/>
              <a:gd name="T3" fmla="*/ 2147483647 h 700"/>
              <a:gd name="T4" fmla="*/ 749153901 w 602"/>
              <a:gd name="T5" fmla="*/ 2147483647 h 700"/>
              <a:gd name="T6" fmla="*/ 152083530 w 602"/>
              <a:gd name="T7" fmla="*/ 2147483647 h 700"/>
              <a:gd name="T8" fmla="*/ 197146134 w 602"/>
              <a:gd name="T9" fmla="*/ 2147483647 h 700"/>
              <a:gd name="T10" fmla="*/ 236574397 w 602"/>
              <a:gd name="T11" fmla="*/ 2147483647 h 700"/>
              <a:gd name="T12" fmla="*/ 230942466 w 602"/>
              <a:gd name="T13" fmla="*/ 2147483647 h 700"/>
              <a:gd name="T14" fmla="*/ 73224613 w 602"/>
              <a:gd name="T15" fmla="*/ 2147483647 h 700"/>
              <a:gd name="T16" fmla="*/ 56326447 w 602"/>
              <a:gd name="T17" fmla="*/ 2147483647 h 700"/>
              <a:gd name="T18" fmla="*/ 354861632 w 602"/>
              <a:gd name="T19" fmla="*/ 2137784641 h 700"/>
              <a:gd name="T20" fmla="*/ 343597771 w 602"/>
              <a:gd name="T21" fmla="*/ 2127581710 h 700"/>
              <a:gd name="T22" fmla="*/ 332331536 w 602"/>
              <a:gd name="T23" fmla="*/ 2137784641 h 700"/>
              <a:gd name="T24" fmla="*/ 5631933 w 602"/>
              <a:gd name="T25" fmla="*/ 1709207307 h 700"/>
              <a:gd name="T26" fmla="*/ 146451599 w 602"/>
              <a:gd name="T27" fmla="*/ 1571450791 h 700"/>
              <a:gd name="T28" fmla="*/ 152083530 w 602"/>
              <a:gd name="T29" fmla="*/ 1566348196 h 700"/>
              <a:gd name="T30" fmla="*/ 129553433 w 602"/>
              <a:gd name="T31" fmla="*/ 1280629973 h 700"/>
              <a:gd name="T32" fmla="*/ 518211361 w 602"/>
              <a:gd name="T33" fmla="*/ 1035727711 h 700"/>
              <a:gd name="T34" fmla="*/ 861809131 w 602"/>
              <a:gd name="T35" fmla="*/ 1117362457 h 700"/>
              <a:gd name="T36" fmla="*/ 867441062 w 602"/>
              <a:gd name="T37" fmla="*/ 1102056930 h 700"/>
              <a:gd name="T38" fmla="*/ 856177200 w 602"/>
              <a:gd name="T39" fmla="*/ 1091851740 h 700"/>
              <a:gd name="T40" fmla="*/ 1137811716 w 602"/>
              <a:gd name="T41" fmla="*/ 872460478 h 700"/>
              <a:gd name="T42" fmla="*/ 889973532 w 602"/>
              <a:gd name="T43" fmla="*/ 653071474 h 700"/>
              <a:gd name="T44" fmla="*/ 929401795 w 602"/>
              <a:gd name="T45" fmla="*/ 653071474 h 700"/>
              <a:gd name="T46" fmla="*/ 878707297 w 602"/>
              <a:gd name="T47" fmla="*/ 285718294 h 700"/>
              <a:gd name="T48" fmla="*/ 1250467244 w 602"/>
              <a:gd name="T49" fmla="*/ 0 h 700"/>
              <a:gd name="T50" fmla="*/ 1813741023 w 602"/>
              <a:gd name="T51" fmla="*/ 81634781 h 700"/>
              <a:gd name="T52" fmla="*/ 1813741023 w 602"/>
              <a:gd name="T53" fmla="*/ 66326978 h 700"/>
              <a:gd name="T54" fmla="*/ 1830639189 w 602"/>
              <a:gd name="T55" fmla="*/ 56124047 h 700"/>
              <a:gd name="T56" fmla="*/ 2147483647 w 602"/>
              <a:gd name="T57" fmla="*/ 448985597 h 700"/>
              <a:gd name="T58" fmla="*/ 2147483647 w 602"/>
              <a:gd name="T59" fmla="*/ 464291124 h 700"/>
              <a:gd name="T60" fmla="*/ 2147483647 w 602"/>
              <a:gd name="T61" fmla="*/ 448985597 h 700"/>
              <a:gd name="T62" fmla="*/ 2147483647 w 602"/>
              <a:gd name="T63" fmla="*/ 841849424 h 700"/>
              <a:gd name="T64" fmla="*/ 2147483647 w 602"/>
              <a:gd name="T65" fmla="*/ 852052356 h 700"/>
              <a:gd name="T66" fmla="*/ 2147483647 w 602"/>
              <a:gd name="T67" fmla="*/ 841849424 h 700"/>
              <a:gd name="T68" fmla="*/ 2147483647 w 602"/>
              <a:gd name="T69" fmla="*/ 1193894890 h 700"/>
              <a:gd name="T70" fmla="*/ 2147483647 w 602"/>
              <a:gd name="T71" fmla="*/ 1306140690 h 700"/>
              <a:gd name="T72" fmla="*/ 2147483647 w 602"/>
              <a:gd name="T73" fmla="*/ 1857169014 h 700"/>
              <a:gd name="T74" fmla="*/ 2147483647 w 602"/>
              <a:gd name="T75" fmla="*/ 1846963823 h 700"/>
              <a:gd name="T76" fmla="*/ 2147483647 w 602"/>
              <a:gd name="T77" fmla="*/ 1857169014 h 700"/>
              <a:gd name="T78" fmla="*/ 2147483647 w 602"/>
              <a:gd name="T79" fmla="*/ 2147483647 h 700"/>
              <a:gd name="T80" fmla="*/ 2147483647 w 602"/>
              <a:gd name="T81" fmla="*/ 2147483647 h 700"/>
              <a:gd name="T82" fmla="*/ 2147483647 w 602"/>
              <a:gd name="T83" fmla="*/ 2147483647 h 700"/>
              <a:gd name="T84" fmla="*/ 2147483647 w 602"/>
              <a:gd name="T85" fmla="*/ 2147483647 h 700"/>
              <a:gd name="T86" fmla="*/ 2147483647 w 602"/>
              <a:gd name="T87" fmla="*/ 2147483647 h 700"/>
              <a:gd name="T88" fmla="*/ 2147483647 w 602"/>
              <a:gd name="T89" fmla="*/ 2147483647 h 700"/>
              <a:gd name="T90" fmla="*/ 2147483647 w 602"/>
              <a:gd name="T91" fmla="*/ 2147483647 h 700"/>
              <a:gd name="T92" fmla="*/ 2147483647 w 602"/>
              <a:gd name="T93" fmla="*/ 2147483647 h 700"/>
              <a:gd name="T94" fmla="*/ 2022153318 w 602"/>
              <a:gd name="T95" fmla="*/ 2147483647 h 700"/>
              <a:gd name="T96" fmla="*/ 1903866156 w 602"/>
              <a:gd name="T97" fmla="*/ 2147483647 h 700"/>
              <a:gd name="T98" fmla="*/ 1622229267 w 602"/>
              <a:gd name="T99" fmla="*/ 2147483647 h 700"/>
              <a:gd name="T100" fmla="*/ 1639127433 w 602"/>
              <a:gd name="T101" fmla="*/ 2147483647 h 700"/>
              <a:gd name="T102" fmla="*/ 1340592377 w 602"/>
              <a:gd name="T103" fmla="*/ 2147483647 h 700"/>
              <a:gd name="T104" fmla="*/ 1318059907 w 602"/>
              <a:gd name="T105" fmla="*/ 2147483647 h 700"/>
              <a:gd name="T106" fmla="*/ 1351856239 w 602"/>
              <a:gd name="T107" fmla="*/ 2147483647 h 7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02"/>
              <a:gd name="T163" fmla="*/ 0 h 700"/>
              <a:gd name="T164" fmla="*/ 602 w 602"/>
              <a:gd name="T165" fmla="*/ 700 h 70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02" h="700">
                <a:moveTo>
                  <a:pt x="239" y="555"/>
                </a:moveTo>
                <a:lnTo>
                  <a:pt x="188" y="593"/>
                </a:lnTo>
                <a:lnTo>
                  <a:pt x="185" y="588"/>
                </a:lnTo>
                <a:lnTo>
                  <a:pt x="235" y="550"/>
                </a:lnTo>
                <a:lnTo>
                  <a:pt x="239" y="555"/>
                </a:lnTo>
                <a:close/>
                <a:moveTo>
                  <a:pt x="188" y="593"/>
                </a:moveTo>
                <a:lnTo>
                  <a:pt x="187" y="593"/>
                </a:lnTo>
                <a:lnTo>
                  <a:pt x="187" y="590"/>
                </a:lnTo>
                <a:lnTo>
                  <a:pt x="188" y="593"/>
                </a:lnTo>
                <a:close/>
                <a:moveTo>
                  <a:pt x="187" y="593"/>
                </a:moveTo>
                <a:lnTo>
                  <a:pt x="134" y="601"/>
                </a:lnTo>
                <a:lnTo>
                  <a:pt x="133" y="595"/>
                </a:lnTo>
                <a:lnTo>
                  <a:pt x="186" y="587"/>
                </a:lnTo>
                <a:lnTo>
                  <a:pt x="187" y="593"/>
                </a:lnTo>
                <a:close/>
                <a:moveTo>
                  <a:pt x="133" y="595"/>
                </a:moveTo>
                <a:lnTo>
                  <a:pt x="133" y="595"/>
                </a:lnTo>
                <a:lnTo>
                  <a:pt x="134" y="598"/>
                </a:lnTo>
                <a:lnTo>
                  <a:pt x="133" y="595"/>
                </a:lnTo>
                <a:close/>
                <a:moveTo>
                  <a:pt x="135" y="601"/>
                </a:moveTo>
                <a:lnTo>
                  <a:pt x="27" y="638"/>
                </a:lnTo>
                <a:lnTo>
                  <a:pt x="25" y="632"/>
                </a:lnTo>
                <a:lnTo>
                  <a:pt x="133" y="595"/>
                </a:lnTo>
                <a:lnTo>
                  <a:pt x="135" y="601"/>
                </a:lnTo>
                <a:close/>
                <a:moveTo>
                  <a:pt x="27" y="638"/>
                </a:moveTo>
                <a:lnTo>
                  <a:pt x="22" y="640"/>
                </a:lnTo>
                <a:lnTo>
                  <a:pt x="23" y="635"/>
                </a:lnTo>
                <a:lnTo>
                  <a:pt x="26" y="635"/>
                </a:lnTo>
                <a:lnTo>
                  <a:pt x="27" y="638"/>
                </a:lnTo>
                <a:close/>
                <a:moveTo>
                  <a:pt x="23" y="635"/>
                </a:moveTo>
                <a:lnTo>
                  <a:pt x="35" y="570"/>
                </a:lnTo>
                <a:lnTo>
                  <a:pt x="42" y="571"/>
                </a:lnTo>
                <a:lnTo>
                  <a:pt x="29" y="636"/>
                </a:lnTo>
                <a:lnTo>
                  <a:pt x="23" y="635"/>
                </a:lnTo>
                <a:close/>
                <a:moveTo>
                  <a:pt x="41" y="568"/>
                </a:moveTo>
                <a:lnTo>
                  <a:pt x="42" y="569"/>
                </a:lnTo>
                <a:lnTo>
                  <a:pt x="42" y="571"/>
                </a:lnTo>
                <a:lnTo>
                  <a:pt x="39" y="570"/>
                </a:lnTo>
                <a:lnTo>
                  <a:pt x="41" y="568"/>
                </a:lnTo>
                <a:close/>
                <a:moveTo>
                  <a:pt x="36" y="572"/>
                </a:moveTo>
                <a:lnTo>
                  <a:pt x="14" y="550"/>
                </a:lnTo>
                <a:lnTo>
                  <a:pt x="18" y="545"/>
                </a:lnTo>
                <a:lnTo>
                  <a:pt x="41" y="568"/>
                </a:lnTo>
                <a:lnTo>
                  <a:pt x="36" y="572"/>
                </a:lnTo>
                <a:close/>
                <a:moveTo>
                  <a:pt x="14" y="550"/>
                </a:moveTo>
                <a:lnTo>
                  <a:pt x="13" y="548"/>
                </a:lnTo>
                <a:lnTo>
                  <a:pt x="16" y="548"/>
                </a:lnTo>
                <a:lnTo>
                  <a:pt x="14" y="550"/>
                </a:lnTo>
                <a:close/>
                <a:moveTo>
                  <a:pt x="13" y="548"/>
                </a:moveTo>
                <a:lnTo>
                  <a:pt x="10" y="465"/>
                </a:lnTo>
                <a:lnTo>
                  <a:pt x="17" y="465"/>
                </a:lnTo>
                <a:lnTo>
                  <a:pt x="19" y="547"/>
                </a:lnTo>
                <a:lnTo>
                  <a:pt x="13" y="548"/>
                </a:lnTo>
                <a:close/>
                <a:moveTo>
                  <a:pt x="10" y="465"/>
                </a:moveTo>
                <a:lnTo>
                  <a:pt x="10" y="463"/>
                </a:lnTo>
                <a:lnTo>
                  <a:pt x="11" y="462"/>
                </a:lnTo>
                <a:lnTo>
                  <a:pt x="13" y="465"/>
                </a:lnTo>
                <a:lnTo>
                  <a:pt x="10" y="465"/>
                </a:lnTo>
                <a:close/>
                <a:moveTo>
                  <a:pt x="11" y="462"/>
                </a:moveTo>
                <a:lnTo>
                  <a:pt x="59" y="415"/>
                </a:lnTo>
                <a:lnTo>
                  <a:pt x="63" y="419"/>
                </a:lnTo>
                <a:lnTo>
                  <a:pt x="16" y="467"/>
                </a:lnTo>
                <a:lnTo>
                  <a:pt x="11" y="462"/>
                </a:lnTo>
                <a:close/>
                <a:moveTo>
                  <a:pt x="64" y="415"/>
                </a:moveTo>
                <a:lnTo>
                  <a:pt x="65" y="417"/>
                </a:lnTo>
                <a:lnTo>
                  <a:pt x="63" y="419"/>
                </a:lnTo>
                <a:lnTo>
                  <a:pt x="61" y="417"/>
                </a:lnTo>
                <a:lnTo>
                  <a:pt x="64" y="415"/>
                </a:lnTo>
                <a:close/>
                <a:moveTo>
                  <a:pt x="59" y="419"/>
                </a:moveTo>
                <a:lnTo>
                  <a:pt x="1" y="338"/>
                </a:lnTo>
                <a:lnTo>
                  <a:pt x="6" y="335"/>
                </a:lnTo>
                <a:lnTo>
                  <a:pt x="64" y="415"/>
                </a:lnTo>
                <a:lnTo>
                  <a:pt x="59" y="419"/>
                </a:lnTo>
                <a:close/>
                <a:moveTo>
                  <a:pt x="1" y="338"/>
                </a:moveTo>
                <a:lnTo>
                  <a:pt x="0" y="337"/>
                </a:lnTo>
                <a:lnTo>
                  <a:pt x="1" y="335"/>
                </a:lnTo>
                <a:lnTo>
                  <a:pt x="3" y="337"/>
                </a:lnTo>
                <a:lnTo>
                  <a:pt x="1" y="338"/>
                </a:lnTo>
                <a:close/>
                <a:moveTo>
                  <a:pt x="1" y="335"/>
                </a:moveTo>
                <a:lnTo>
                  <a:pt x="21" y="305"/>
                </a:lnTo>
                <a:lnTo>
                  <a:pt x="26" y="308"/>
                </a:lnTo>
                <a:lnTo>
                  <a:pt x="6" y="338"/>
                </a:lnTo>
                <a:lnTo>
                  <a:pt x="1" y="335"/>
                </a:lnTo>
                <a:close/>
                <a:moveTo>
                  <a:pt x="27" y="307"/>
                </a:moveTo>
                <a:lnTo>
                  <a:pt x="26" y="308"/>
                </a:lnTo>
                <a:lnTo>
                  <a:pt x="23" y="307"/>
                </a:lnTo>
                <a:lnTo>
                  <a:pt x="27" y="307"/>
                </a:lnTo>
                <a:close/>
                <a:moveTo>
                  <a:pt x="20" y="306"/>
                </a:moveTo>
                <a:lnTo>
                  <a:pt x="23" y="251"/>
                </a:lnTo>
                <a:lnTo>
                  <a:pt x="29" y="251"/>
                </a:lnTo>
                <a:lnTo>
                  <a:pt x="27" y="307"/>
                </a:lnTo>
                <a:lnTo>
                  <a:pt x="20" y="306"/>
                </a:lnTo>
                <a:close/>
                <a:moveTo>
                  <a:pt x="23" y="251"/>
                </a:moveTo>
                <a:lnTo>
                  <a:pt x="23" y="250"/>
                </a:lnTo>
                <a:lnTo>
                  <a:pt x="24" y="249"/>
                </a:lnTo>
                <a:lnTo>
                  <a:pt x="26" y="251"/>
                </a:lnTo>
                <a:lnTo>
                  <a:pt x="23" y="251"/>
                </a:lnTo>
                <a:close/>
                <a:moveTo>
                  <a:pt x="24" y="249"/>
                </a:moveTo>
                <a:lnTo>
                  <a:pt x="92" y="203"/>
                </a:lnTo>
                <a:lnTo>
                  <a:pt x="95" y="209"/>
                </a:lnTo>
                <a:lnTo>
                  <a:pt x="28" y="254"/>
                </a:lnTo>
                <a:lnTo>
                  <a:pt x="24" y="249"/>
                </a:lnTo>
                <a:close/>
                <a:moveTo>
                  <a:pt x="92" y="203"/>
                </a:moveTo>
                <a:lnTo>
                  <a:pt x="94" y="203"/>
                </a:lnTo>
                <a:lnTo>
                  <a:pt x="94" y="206"/>
                </a:lnTo>
                <a:lnTo>
                  <a:pt x="92" y="203"/>
                </a:lnTo>
                <a:close/>
                <a:moveTo>
                  <a:pt x="94" y="203"/>
                </a:moveTo>
                <a:lnTo>
                  <a:pt x="154" y="213"/>
                </a:lnTo>
                <a:lnTo>
                  <a:pt x="153" y="219"/>
                </a:lnTo>
                <a:lnTo>
                  <a:pt x="93" y="209"/>
                </a:lnTo>
                <a:lnTo>
                  <a:pt x="94" y="203"/>
                </a:lnTo>
                <a:close/>
                <a:moveTo>
                  <a:pt x="156" y="218"/>
                </a:moveTo>
                <a:lnTo>
                  <a:pt x="155" y="220"/>
                </a:lnTo>
                <a:lnTo>
                  <a:pt x="153" y="219"/>
                </a:lnTo>
                <a:lnTo>
                  <a:pt x="154" y="216"/>
                </a:lnTo>
                <a:lnTo>
                  <a:pt x="156" y="218"/>
                </a:lnTo>
                <a:close/>
                <a:moveTo>
                  <a:pt x="152" y="214"/>
                </a:moveTo>
                <a:lnTo>
                  <a:pt x="202" y="166"/>
                </a:lnTo>
                <a:lnTo>
                  <a:pt x="206" y="171"/>
                </a:lnTo>
                <a:lnTo>
                  <a:pt x="156" y="218"/>
                </a:lnTo>
                <a:lnTo>
                  <a:pt x="152" y="214"/>
                </a:lnTo>
                <a:close/>
                <a:moveTo>
                  <a:pt x="206" y="166"/>
                </a:moveTo>
                <a:lnTo>
                  <a:pt x="209" y="168"/>
                </a:lnTo>
                <a:lnTo>
                  <a:pt x="206" y="171"/>
                </a:lnTo>
                <a:lnTo>
                  <a:pt x="204" y="168"/>
                </a:lnTo>
                <a:lnTo>
                  <a:pt x="206" y="166"/>
                </a:lnTo>
                <a:close/>
                <a:moveTo>
                  <a:pt x="202" y="171"/>
                </a:moveTo>
                <a:lnTo>
                  <a:pt x="159" y="131"/>
                </a:lnTo>
                <a:lnTo>
                  <a:pt x="164" y="126"/>
                </a:lnTo>
                <a:lnTo>
                  <a:pt x="206" y="166"/>
                </a:lnTo>
                <a:lnTo>
                  <a:pt x="202" y="171"/>
                </a:lnTo>
                <a:close/>
                <a:moveTo>
                  <a:pt x="159" y="131"/>
                </a:moveTo>
                <a:lnTo>
                  <a:pt x="158" y="128"/>
                </a:lnTo>
                <a:lnTo>
                  <a:pt x="161" y="128"/>
                </a:lnTo>
                <a:lnTo>
                  <a:pt x="159" y="131"/>
                </a:lnTo>
                <a:close/>
                <a:moveTo>
                  <a:pt x="158" y="128"/>
                </a:moveTo>
                <a:lnTo>
                  <a:pt x="156" y="56"/>
                </a:lnTo>
                <a:lnTo>
                  <a:pt x="162" y="55"/>
                </a:lnTo>
                <a:lnTo>
                  <a:pt x="165" y="128"/>
                </a:lnTo>
                <a:lnTo>
                  <a:pt x="158" y="128"/>
                </a:lnTo>
                <a:close/>
                <a:moveTo>
                  <a:pt x="156" y="56"/>
                </a:moveTo>
                <a:lnTo>
                  <a:pt x="156" y="54"/>
                </a:lnTo>
                <a:lnTo>
                  <a:pt x="157" y="53"/>
                </a:lnTo>
                <a:lnTo>
                  <a:pt x="159" y="55"/>
                </a:lnTo>
                <a:lnTo>
                  <a:pt x="156" y="56"/>
                </a:lnTo>
                <a:close/>
                <a:moveTo>
                  <a:pt x="157" y="53"/>
                </a:moveTo>
                <a:lnTo>
                  <a:pt x="222" y="0"/>
                </a:lnTo>
                <a:lnTo>
                  <a:pt x="226" y="5"/>
                </a:lnTo>
                <a:lnTo>
                  <a:pt x="161" y="58"/>
                </a:lnTo>
                <a:lnTo>
                  <a:pt x="157" y="53"/>
                </a:lnTo>
                <a:close/>
                <a:moveTo>
                  <a:pt x="222" y="0"/>
                </a:moveTo>
                <a:lnTo>
                  <a:pt x="224" y="0"/>
                </a:lnTo>
                <a:lnTo>
                  <a:pt x="224" y="3"/>
                </a:lnTo>
                <a:lnTo>
                  <a:pt x="222" y="0"/>
                </a:lnTo>
                <a:close/>
                <a:moveTo>
                  <a:pt x="224" y="0"/>
                </a:moveTo>
                <a:lnTo>
                  <a:pt x="322" y="10"/>
                </a:lnTo>
                <a:lnTo>
                  <a:pt x="322" y="16"/>
                </a:lnTo>
                <a:lnTo>
                  <a:pt x="224" y="6"/>
                </a:lnTo>
                <a:lnTo>
                  <a:pt x="224" y="0"/>
                </a:lnTo>
                <a:close/>
                <a:moveTo>
                  <a:pt x="322" y="10"/>
                </a:moveTo>
                <a:lnTo>
                  <a:pt x="324" y="10"/>
                </a:lnTo>
                <a:lnTo>
                  <a:pt x="325" y="11"/>
                </a:lnTo>
                <a:lnTo>
                  <a:pt x="322" y="13"/>
                </a:lnTo>
                <a:lnTo>
                  <a:pt x="322" y="10"/>
                </a:lnTo>
                <a:close/>
                <a:moveTo>
                  <a:pt x="325" y="11"/>
                </a:moveTo>
                <a:lnTo>
                  <a:pt x="362" y="79"/>
                </a:lnTo>
                <a:lnTo>
                  <a:pt x="357" y="82"/>
                </a:lnTo>
                <a:lnTo>
                  <a:pt x="319" y="14"/>
                </a:lnTo>
                <a:lnTo>
                  <a:pt x="325" y="11"/>
                </a:lnTo>
                <a:close/>
                <a:moveTo>
                  <a:pt x="359" y="84"/>
                </a:moveTo>
                <a:lnTo>
                  <a:pt x="357" y="82"/>
                </a:lnTo>
                <a:lnTo>
                  <a:pt x="360" y="81"/>
                </a:lnTo>
                <a:lnTo>
                  <a:pt x="359" y="84"/>
                </a:lnTo>
                <a:close/>
                <a:moveTo>
                  <a:pt x="361" y="78"/>
                </a:moveTo>
                <a:lnTo>
                  <a:pt x="393" y="88"/>
                </a:lnTo>
                <a:lnTo>
                  <a:pt x="391" y="94"/>
                </a:lnTo>
                <a:lnTo>
                  <a:pt x="359" y="84"/>
                </a:lnTo>
                <a:lnTo>
                  <a:pt x="361" y="78"/>
                </a:lnTo>
                <a:close/>
                <a:moveTo>
                  <a:pt x="393" y="88"/>
                </a:moveTo>
                <a:lnTo>
                  <a:pt x="393" y="88"/>
                </a:lnTo>
                <a:lnTo>
                  <a:pt x="392" y="91"/>
                </a:lnTo>
                <a:lnTo>
                  <a:pt x="393" y="88"/>
                </a:lnTo>
                <a:close/>
                <a:moveTo>
                  <a:pt x="393" y="88"/>
                </a:moveTo>
                <a:lnTo>
                  <a:pt x="474" y="118"/>
                </a:lnTo>
                <a:lnTo>
                  <a:pt x="471" y="124"/>
                </a:lnTo>
                <a:lnTo>
                  <a:pt x="391" y="94"/>
                </a:lnTo>
                <a:lnTo>
                  <a:pt x="393" y="88"/>
                </a:lnTo>
                <a:close/>
                <a:moveTo>
                  <a:pt x="474" y="118"/>
                </a:moveTo>
                <a:lnTo>
                  <a:pt x="475" y="119"/>
                </a:lnTo>
                <a:lnTo>
                  <a:pt x="473" y="121"/>
                </a:lnTo>
                <a:lnTo>
                  <a:pt x="474" y="118"/>
                </a:lnTo>
                <a:close/>
                <a:moveTo>
                  <a:pt x="475" y="119"/>
                </a:moveTo>
                <a:lnTo>
                  <a:pt x="498" y="165"/>
                </a:lnTo>
                <a:lnTo>
                  <a:pt x="492" y="167"/>
                </a:lnTo>
                <a:lnTo>
                  <a:pt x="470" y="122"/>
                </a:lnTo>
                <a:lnTo>
                  <a:pt x="475" y="119"/>
                </a:lnTo>
                <a:close/>
                <a:moveTo>
                  <a:pt x="498" y="165"/>
                </a:moveTo>
                <a:lnTo>
                  <a:pt x="499" y="166"/>
                </a:lnTo>
                <a:lnTo>
                  <a:pt x="498" y="167"/>
                </a:lnTo>
                <a:lnTo>
                  <a:pt x="495" y="166"/>
                </a:lnTo>
                <a:lnTo>
                  <a:pt x="498" y="165"/>
                </a:lnTo>
                <a:close/>
                <a:moveTo>
                  <a:pt x="498" y="167"/>
                </a:moveTo>
                <a:lnTo>
                  <a:pt x="470" y="232"/>
                </a:lnTo>
                <a:lnTo>
                  <a:pt x="465" y="230"/>
                </a:lnTo>
                <a:lnTo>
                  <a:pt x="492" y="165"/>
                </a:lnTo>
                <a:lnTo>
                  <a:pt x="498" y="167"/>
                </a:lnTo>
                <a:close/>
                <a:moveTo>
                  <a:pt x="466" y="234"/>
                </a:moveTo>
                <a:lnTo>
                  <a:pt x="464" y="232"/>
                </a:lnTo>
                <a:lnTo>
                  <a:pt x="465" y="230"/>
                </a:lnTo>
                <a:lnTo>
                  <a:pt x="468" y="231"/>
                </a:lnTo>
                <a:lnTo>
                  <a:pt x="466" y="234"/>
                </a:lnTo>
                <a:close/>
                <a:moveTo>
                  <a:pt x="469" y="228"/>
                </a:moveTo>
                <a:lnTo>
                  <a:pt x="514" y="256"/>
                </a:lnTo>
                <a:lnTo>
                  <a:pt x="511" y="262"/>
                </a:lnTo>
                <a:lnTo>
                  <a:pt x="466" y="234"/>
                </a:lnTo>
                <a:lnTo>
                  <a:pt x="469" y="228"/>
                </a:lnTo>
                <a:close/>
                <a:moveTo>
                  <a:pt x="514" y="256"/>
                </a:moveTo>
                <a:lnTo>
                  <a:pt x="515" y="257"/>
                </a:lnTo>
                <a:lnTo>
                  <a:pt x="513" y="259"/>
                </a:lnTo>
                <a:lnTo>
                  <a:pt x="514" y="256"/>
                </a:lnTo>
                <a:close/>
                <a:moveTo>
                  <a:pt x="515" y="257"/>
                </a:moveTo>
                <a:lnTo>
                  <a:pt x="600" y="360"/>
                </a:lnTo>
                <a:lnTo>
                  <a:pt x="596" y="364"/>
                </a:lnTo>
                <a:lnTo>
                  <a:pt x="510" y="261"/>
                </a:lnTo>
                <a:lnTo>
                  <a:pt x="515" y="257"/>
                </a:lnTo>
                <a:close/>
                <a:moveTo>
                  <a:pt x="600" y="360"/>
                </a:moveTo>
                <a:lnTo>
                  <a:pt x="602" y="362"/>
                </a:lnTo>
                <a:lnTo>
                  <a:pt x="600" y="364"/>
                </a:lnTo>
                <a:lnTo>
                  <a:pt x="598" y="362"/>
                </a:lnTo>
                <a:lnTo>
                  <a:pt x="600" y="360"/>
                </a:lnTo>
                <a:close/>
                <a:moveTo>
                  <a:pt x="600" y="364"/>
                </a:moveTo>
                <a:lnTo>
                  <a:pt x="563" y="399"/>
                </a:lnTo>
                <a:lnTo>
                  <a:pt x="558" y="395"/>
                </a:lnTo>
                <a:lnTo>
                  <a:pt x="596" y="359"/>
                </a:lnTo>
                <a:lnTo>
                  <a:pt x="600" y="364"/>
                </a:lnTo>
                <a:close/>
                <a:moveTo>
                  <a:pt x="563" y="399"/>
                </a:moveTo>
                <a:lnTo>
                  <a:pt x="562" y="400"/>
                </a:lnTo>
                <a:lnTo>
                  <a:pt x="560" y="397"/>
                </a:lnTo>
                <a:lnTo>
                  <a:pt x="563" y="399"/>
                </a:lnTo>
                <a:close/>
                <a:moveTo>
                  <a:pt x="562" y="400"/>
                </a:moveTo>
                <a:lnTo>
                  <a:pt x="492" y="442"/>
                </a:lnTo>
                <a:lnTo>
                  <a:pt x="488" y="437"/>
                </a:lnTo>
                <a:lnTo>
                  <a:pt x="559" y="394"/>
                </a:lnTo>
                <a:lnTo>
                  <a:pt x="562" y="400"/>
                </a:lnTo>
                <a:close/>
                <a:moveTo>
                  <a:pt x="488" y="442"/>
                </a:moveTo>
                <a:lnTo>
                  <a:pt x="484" y="439"/>
                </a:lnTo>
                <a:lnTo>
                  <a:pt x="488" y="437"/>
                </a:lnTo>
                <a:lnTo>
                  <a:pt x="490" y="440"/>
                </a:lnTo>
                <a:lnTo>
                  <a:pt x="488" y="442"/>
                </a:lnTo>
                <a:close/>
                <a:moveTo>
                  <a:pt x="492" y="437"/>
                </a:moveTo>
                <a:lnTo>
                  <a:pt x="575" y="500"/>
                </a:lnTo>
                <a:lnTo>
                  <a:pt x="571" y="505"/>
                </a:lnTo>
                <a:lnTo>
                  <a:pt x="488" y="442"/>
                </a:lnTo>
                <a:lnTo>
                  <a:pt x="492" y="437"/>
                </a:lnTo>
                <a:close/>
                <a:moveTo>
                  <a:pt x="575" y="500"/>
                </a:moveTo>
                <a:lnTo>
                  <a:pt x="579" y="503"/>
                </a:lnTo>
                <a:lnTo>
                  <a:pt x="574" y="505"/>
                </a:lnTo>
                <a:lnTo>
                  <a:pt x="573" y="502"/>
                </a:lnTo>
                <a:lnTo>
                  <a:pt x="575" y="500"/>
                </a:lnTo>
                <a:close/>
                <a:moveTo>
                  <a:pt x="574" y="505"/>
                </a:moveTo>
                <a:lnTo>
                  <a:pt x="464" y="553"/>
                </a:lnTo>
                <a:lnTo>
                  <a:pt x="461" y="547"/>
                </a:lnTo>
                <a:lnTo>
                  <a:pt x="572" y="499"/>
                </a:lnTo>
                <a:lnTo>
                  <a:pt x="574" y="505"/>
                </a:lnTo>
                <a:close/>
                <a:moveTo>
                  <a:pt x="459" y="550"/>
                </a:moveTo>
                <a:lnTo>
                  <a:pt x="459" y="548"/>
                </a:lnTo>
                <a:lnTo>
                  <a:pt x="461" y="547"/>
                </a:lnTo>
                <a:lnTo>
                  <a:pt x="463" y="550"/>
                </a:lnTo>
                <a:lnTo>
                  <a:pt x="459" y="550"/>
                </a:lnTo>
                <a:close/>
                <a:moveTo>
                  <a:pt x="466" y="550"/>
                </a:moveTo>
                <a:lnTo>
                  <a:pt x="476" y="693"/>
                </a:lnTo>
                <a:lnTo>
                  <a:pt x="469" y="693"/>
                </a:lnTo>
                <a:lnTo>
                  <a:pt x="459" y="550"/>
                </a:lnTo>
                <a:lnTo>
                  <a:pt x="466" y="550"/>
                </a:lnTo>
                <a:close/>
                <a:moveTo>
                  <a:pt x="476" y="693"/>
                </a:moveTo>
                <a:lnTo>
                  <a:pt x="476" y="700"/>
                </a:lnTo>
                <a:lnTo>
                  <a:pt x="471" y="696"/>
                </a:lnTo>
                <a:lnTo>
                  <a:pt x="473" y="693"/>
                </a:lnTo>
                <a:lnTo>
                  <a:pt x="476" y="693"/>
                </a:lnTo>
                <a:close/>
                <a:moveTo>
                  <a:pt x="471" y="696"/>
                </a:moveTo>
                <a:lnTo>
                  <a:pt x="360" y="613"/>
                </a:lnTo>
                <a:lnTo>
                  <a:pt x="364" y="608"/>
                </a:lnTo>
                <a:lnTo>
                  <a:pt x="474" y="691"/>
                </a:lnTo>
                <a:lnTo>
                  <a:pt x="471" y="696"/>
                </a:lnTo>
                <a:close/>
                <a:moveTo>
                  <a:pt x="360" y="613"/>
                </a:moveTo>
                <a:lnTo>
                  <a:pt x="359" y="612"/>
                </a:lnTo>
                <a:lnTo>
                  <a:pt x="362" y="610"/>
                </a:lnTo>
                <a:lnTo>
                  <a:pt x="360" y="613"/>
                </a:lnTo>
                <a:close/>
                <a:moveTo>
                  <a:pt x="359" y="612"/>
                </a:moveTo>
                <a:lnTo>
                  <a:pt x="334" y="556"/>
                </a:lnTo>
                <a:lnTo>
                  <a:pt x="340" y="554"/>
                </a:lnTo>
                <a:lnTo>
                  <a:pt x="365" y="609"/>
                </a:lnTo>
                <a:lnTo>
                  <a:pt x="359" y="612"/>
                </a:lnTo>
                <a:close/>
                <a:moveTo>
                  <a:pt x="335" y="553"/>
                </a:moveTo>
                <a:lnTo>
                  <a:pt x="338" y="550"/>
                </a:lnTo>
                <a:lnTo>
                  <a:pt x="340" y="554"/>
                </a:lnTo>
                <a:lnTo>
                  <a:pt x="337" y="555"/>
                </a:lnTo>
                <a:lnTo>
                  <a:pt x="335" y="553"/>
                </a:lnTo>
                <a:close/>
                <a:moveTo>
                  <a:pt x="339" y="558"/>
                </a:moveTo>
                <a:lnTo>
                  <a:pt x="291" y="593"/>
                </a:lnTo>
                <a:lnTo>
                  <a:pt x="288" y="588"/>
                </a:lnTo>
                <a:lnTo>
                  <a:pt x="335" y="553"/>
                </a:lnTo>
                <a:lnTo>
                  <a:pt x="339" y="558"/>
                </a:lnTo>
                <a:close/>
                <a:moveTo>
                  <a:pt x="291" y="593"/>
                </a:moveTo>
                <a:lnTo>
                  <a:pt x="291" y="593"/>
                </a:lnTo>
                <a:lnTo>
                  <a:pt x="289" y="590"/>
                </a:lnTo>
                <a:lnTo>
                  <a:pt x="291" y="593"/>
                </a:lnTo>
                <a:close/>
                <a:moveTo>
                  <a:pt x="291" y="593"/>
                </a:moveTo>
                <a:lnTo>
                  <a:pt x="238" y="623"/>
                </a:lnTo>
                <a:lnTo>
                  <a:pt x="235" y="618"/>
                </a:lnTo>
                <a:lnTo>
                  <a:pt x="288" y="587"/>
                </a:lnTo>
                <a:lnTo>
                  <a:pt x="291" y="593"/>
                </a:lnTo>
                <a:close/>
                <a:moveTo>
                  <a:pt x="238" y="623"/>
                </a:moveTo>
                <a:lnTo>
                  <a:pt x="234" y="626"/>
                </a:lnTo>
                <a:lnTo>
                  <a:pt x="234" y="620"/>
                </a:lnTo>
                <a:lnTo>
                  <a:pt x="237" y="620"/>
                </a:lnTo>
                <a:lnTo>
                  <a:pt x="238" y="623"/>
                </a:lnTo>
                <a:close/>
                <a:moveTo>
                  <a:pt x="234" y="620"/>
                </a:moveTo>
                <a:lnTo>
                  <a:pt x="234" y="553"/>
                </a:lnTo>
                <a:lnTo>
                  <a:pt x="240" y="553"/>
                </a:lnTo>
                <a:lnTo>
                  <a:pt x="240" y="620"/>
                </a:lnTo>
                <a:lnTo>
                  <a:pt x="234" y="620"/>
                </a:lnTo>
                <a:close/>
                <a:moveTo>
                  <a:pt x="235" y="550"/>
                </a:moveTo>
                <a:lnTo>
                  <a:pt x="240" y="546"/>
                </a:lnTo>
                <a:lnTo>
                  <a:pt x="240" y="553"/>
                </a:lnTo>
                <a:lnTo>
                  <a:pt x="237" y="553"/>
                </a:lnTo>
                <a:lnTo>
                  <a:pt x="235" y="5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87" name="Freeform 239"/>
          <p:cNvSpPr>
            <a:spLocks/>
          </p:cNvSpPr>
          <p:nvPr/>
        </p:nvSpPr>
        <p:spPr bwMode="auto">
          <a:xfrm>
            <a:off x="6469063" y="5932488"/>
            <a:ext cx="836612" cy="25400"/>
          </a:xfrm>
          <a:custGeom>
            <a:avLst/>
            <a:gdLst>
              <a:gd name="T0" fmla="*/ 0 w 352"/>
              <a:gd name="T1" fmla="*/ 0 h 11"/>
              <a:gd name="T2" fmla="*/ 1988407969 w 352"/>
              <a:gd name="T3" fmla="*/ 21326765 h 11"/>
              <a:gd name="T4" fmla="*/ 1988407969 w 352"/>
              <a:gd name="T5" fmla="*/ 58650907 h 11"/>
              <a:gd name="T6" fmla="*/ 0 w 352"/>
              <a:gd name="T7" fmla="*/ 31992452 h 11"/>
              <a:gd name="T8" fmla="*/ 0 w 352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2"/>
              <a:gd name="T16" fmla="*/ 0 h 11"/>
              <a:gd name="T17" fmla="*/ 352 w 352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2" h="11">
                <a:moveTo>
                  <a:pt x="0" y="0"/>
                </a:moveTo>
                <a:lnTo>
                  <a:pt x="352" y="4"/>
                </a:lnTo>
                <a:lnTo>
                  <a:pt x="352" y="11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7908" name="Object 260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087127822"/>
              </p:ext>
            </p:extLst>
          </p:nvPr>
        </p:nvGraphicFramePr>
        <p:xfrm>
          <a:off x="1343025" y="3432175"/>
          <a:ext cx="2482850" cy="31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650599" imgH="4589716" progId="CorelDRAW.Graphic.12">
                  <p:embed/>
                </p:oleObj>
              </mc:Choice>
              <mc:Fallback>
                <p:oleObj name="CorelDRAW" r:id="rId3" imgW="3650599" imgH="4589716" progId="CorelDRAW.Graphic.12">
                  <p:embed/>
                  <p:pic>
                    <p:nvPicPr>
                      <p:cNvPr id="0" name="Object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432175"/>
                        <a:ext cx="2482850" cy="312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10" name="Text Box 262"/>
          <p:cNvSpPr txBox="1">
            <a:spLocks noChangeArrowheads="1"/>
          </p:cNvSpPr>
          <p:nvPr/>
        </p:nvSpPr>
        <p:spPr bwMode="auto">
          <a:xfrm>
            <a:off x="425450" y="908050"/>
            <a:ext cx="3665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00"/>
                </a:solidFill>
              </a:rPr>
              <a:t>? Nêu các b</a:t>
            </a:r>
            <a:r>
              <a:rPr lang="vi-VN" sz="2400">
                <a:solidFill>
                  <a:srgbClr val="FFFF00"/>
                </a:solidFill>
              </a:rPr>
              <a:t>ư</a:t>
            </a:r>
            <a:r>
              <a:rPr lang="en-US" sz="2400">
                <a:solidFill>
                  <a:srgbClr val="FFFF00"/>
                </a:solidFill>
              </a:rPr>
              <a:t>ớc vẽ hình.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7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7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7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7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2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2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2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2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2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decel="100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decel="100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9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decel="100000"/>
                                        <p:tgtEl>
                                          <p:spTgt spid="2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decel="100000"/>
                                        <p:tgtEl>
                                          <p:spTgt spid="2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decel="100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decel="100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27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7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7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7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7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7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7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7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27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7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7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7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27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7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7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7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7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7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7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7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27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7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7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27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7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7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27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27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3" grpId="1"/>
      <p:bldP spid="27656" grpId="0"/>
      <p:bldP spid="27656" grpId="1"/>
      <p:bldP spid="27869" grpId="0" animBg="1"/>
      <p:bldP spid="27869" grpId="1" animBg="1"/>
      <p:bldP spid="27872" grpId="0" animBg="1"/>
      <p:bldP spid="27874" grpId="0" animBg="1"/>
      <p:bldP spid="27874" grpId="1" animBg="1"/>
      <p:bldP spid="27875" grpId="0" animBg="1"/>
      <p:bldP spid="27875" grpId="1" animBg="1"/>
      <p:bldP spid="27876" grpId="0" animBg="1"/>
      <p:bldP spid="27876" grpId="1" animBg="1"/>
      <p:bldP spid="27877" grpId="0" animBg="1"/>
      <p:bldP spid="27877" grpId="1" animBg="1"/>
      <p:bldP spid="27878" grpId="0" animBg="1"/>
      <p:bldP spid="27878" grpId="1" animBg="1"/>
      <p:bldP spid="27879" grpId="0" animBg="1"/>
      <p:bldP spid="27879" grpId="1" animBg="1"/>
      <p:bldP spid="27880" grpId="0" animBg="1"/>
      <p:bldP spid="27880" grpId="1" animBg="1"/>
      <p:bldP spid="27881" grpId="0" animBg="1"/>
      <p:bldP spid="27881" grpId="1" animBg="1"/>
      <p:bldP spid="27882" grpId="0" animBg="1"/>
      <p:bldP spid="27882" grpId="1" animBg="1"/>
      <p:bldP spid="27883" grpId="0" animBg="1"/>
      <p:bldP spid="27883" grpId="1" animBg="1"/>
      <p:bldP spid="27884" grpId="0" animBg="1"/>
      <p:bldP spid="27884" grpId="1" animBg="1"/>
      <p:bldP spid="27885" grpId="0" animBg="1"/>
      <p:bldP spid="27885" grpId="1" animBg="1"/>
      <p:bldP spid="27886" grpId="0" animBg="1"/>
      <p:bldP spid="27886" grpId="1" animBg="1"/>
      <p:bldP spid="27887" grpId="0" animBg="1"/>
      <p:bldP spid="27887" grpId="1" animBg="1"/>
      <p:bldP spid="27910" grpId="0"/>
      <p:bldP spid="27910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1286</TotalTime>
  <Words>709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VNI-Cooper</vt:lpstr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 My</dc:creator>
  <cp:lastModifiedBy>Quốc Phạm</cp:lastModifiedBy>
  <cp:revision>119</cp:revision>
  <dcterms:created xsi:type="dcterms:W3CDTF">2008-04-08T16:13:09Z</dcterms:created>
  <dcterms:modified xsi:type="dcterms:W3CDTF">2022-07-26T02:46:29Z</dcterms:modified>
</cp:coreProperties>
</file>